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80" r:id="rId2"/>
    <p:sldId id="281" r:id="rId3"/>
    <p:sldId id="288" r:id="rId4"/>
    <p:sldId id="291" r:id="rId5"/>
    <p:sldId id="282" r:id="rId6"/>
    <p:sldId id="290" r:id="rId7"/>
    <p:sldId id="289" r:id="rId8"/>
    <p:sldId id="276" r:id="rId9"/>
    <p:sldId id="277" r:id="rId10"/>
    <p:sldId id="279" r:id="rId11"/>
    <p:sldId id="285" r:id="rId12"/>
    <p:sldId id="287" r:id="rId13"/>
    <p:sldId id="286" r:id="rId14"/>
    <p:sldId id="284" r:id="rId15"/>
    <p:sldId id="278" r:id="rId16"/>
    <p:sldId id="271" r:id="rId17"/>
    <p:sldId id="273" r:id="rId18"/>
    <p:sldId id="274" r:id="rId19"/>
    <p:sldId id="264" r:id="rId20"/>
    <p:sldId id="272" r:id="rId21"/>
    <p:sldId id="275" r:id="rId22"/>
    <p:sldId id="262" r:id="rId23"/>
    <p:sldId id="256" r:id="rId24"/>
    <p:sldId id="258" r:id="rId25"/>
    <p:sldId id="261" r:id="rId26"/>
    <p:sldId id="263" r:id="rId27"/>
    <p:sldId id="265" r:id="rId28"/>
    <p:sldId id="266" r:id="rId29"/>
    <p:sldId id="283" r:id="rId30"/>
    <p:sldId id="268" r:id="rId31"/>
    <p:sldId id="269" r:id="rId32"/>
    <p:sldId id="270" r:id="rId33"/>
    <p:sldId id="259" r:id="rId34"/>
    <p:sldId id="267" r:id="rId35"/>
    <p:sldId id="260" r:id="rId36"/>
    <p:sldId id="257" r:id="rId37"/>
  </p:sldIdLst>
  <p:sldSz cx="16368713" cy="19313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AEA"/>
    <a:srgbClr val="07BE4E"/>
    <a:srgbClr val="FF4B53"/>
    <a:srgbClr val="7F0303"/>
    <a:srgbClr val="F07352"/>
    <a:srgbClr val="4E534D"/>
    <a:srgbClr val="0196B2"/>
    <a:srgbClr val="0064FE"/>
    <a:srgbClr val="F18A6F"/>
    <a:srgbClr val="D8D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5046" autoAdjust="0"/>
  </p:normalViewPr>
  <p:slideViewPr>
    <p:cSldViewPr snapToGrid="0">
      <p:cViewPr>
        <p:scale>
          <a:sx n="70" d="100"/>
          <a:sy n="70" d="100"/>
        </p:scale>
        <p:origin x="1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38FC4-2F18-DB42-BD89-E3772BB5A661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120900" y="1143000"/>
            <a:ext cx="2616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4F3AC-6D93-B142-B68A-899BCC7A2B55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10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1pPr>
    <a:lvl2pPr marL="612694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2pPr>
    <a:lvl3pPr marL="1225387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3pPr>
    <a:lvl4pPr marL="1838081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4pPr>
    <a:lvl5pPr marL="2450775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5pPr>
    <a:lvl6pPr marL="3063469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6pPr>
    <a:lvl7pPr marL="3676162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7pPr>
    <a:lvl8pPr marL="4288856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8pPr>
    <a:lvl9pPr marL="4901550" algn="l" defTabSz="1225387" rtl="0" eaLnBrk="1" latinLnBrk="0" hangingPunct="1">
      <a:defRPr sz="16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E549B-CCA9-FCCD-E27B-733A150D1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D393DB-6C2E-6C19-01CF-E86C23648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C583F0-C582-0D3C-B662-FA34301F1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868743-1EC6-2E66-E7CE-CFA3356F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421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152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81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19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5EFCC-1A9F-6F9B-543B-483793AF4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A97EF2-6F70-1E4D-4672-DF7264459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4B7FCD-0A33-5236-D2E5-D883F1D1B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265B43-624F-6D7D-0EE6-D6E627B06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52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431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330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08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273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619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4F3AC-6D93-B142-B68A-899BCC7A2B55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4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654" y="3160803"/>
            <a:ext cx="13913406" cy="6723968"/>
          </a:xfrm>
        </p:spPr>
        <p:txBody>
          <a:bodyPr anchor="b"/>
          <a:lstStyle>
            <a:lvl1pPr algn="ctr">
              <a:defRPr sz="10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6089" y="10144073"/>
            <a:ext cx="12276535" cy="4662963"/>
          </a:xfrm>
        </p:spPr>
        <p:txBody>
          <a:bodyPr/>
          <a:lstStyle>
            <a:lvl1pPr marL="0" indent="0" algn="ctr">
              <a:buNone/>
              <a:defRPr sz="4296"/>
            </a:lvl1pPr>
            <a:lvl2pPr marL="818434" indent="0" algn="ctr">
              <a:buNone/>
              <a:defRPr sz="3580"/>
            </a:lvl2pPr>
            <a:lvl3pPr marL="1636867" indent="0" algn="ctr">
              <a:buNone/>
              <a:defRPr sz="3222"/>
            </a:lvl3pPr>
            <a:lvl4pPr marL="2455301" indent="0" algn="ctr">
              <a:buNone/>
              <a:defRPr sz="2864"/>
            </a:lvl4pPr>
            <a:lvl5pPr marL="3273735" indent="0" algn="ctr">
              <a:buNone/>
              <a:defRPr sz="2864"/>
            </a:lvl5pPr>
            <a:lvl6pPr marL="4092169" indent="0" algn="ctr">
              <a:buNone/>
              <a:defRPr sz="2864"/>
            </a:lvl6pPr>
            <a:lvl7pPr marL="4910602" indent="0" algn="ctr">
              <a:buNone/>
              <a:defRPr sz="2864"/>
            </a:lvl7pPr>
            <a:lvl8pPr marL="5729036" indent="0" algn="ctr">
              <a:buNone/>
              <a:defRPr sz="2864"/>
            </a:lvl8pPr>
            <a:lvl9pPr marL="6547470" indent="0" algn="ctr">
              <a:buNone/>
              <a:defRPr sz="2864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12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3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13861" y="1028266"/>
            <a:ext cx="3529504" cy="1636732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25350" y="1028266"/>
            <a:ext cx="10383902" cy="1636732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4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43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25" y="4814974"/>
            <a:ext cx="14118015" cy="8033889"/>
          </a:xfrm>
        </p:spPr>
        <p:txBody>
          <a:bodyPr anchor="b"/>
          <a:lstStyle>
            <a:lvl1pPr>
              <a:defRPr sz="10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25" y="12924867"/>
            <a:ext cx="14118015" cy="4224832"/>
          </a:xfrm>
        </p:spPr>
        <p:txBody>
          <a:bodyPr/>
          <a:lstStyle>
            <a:lvl1pPr marL="0" indent="0">
              <a:buNone/>
              <a:defRPr sz="4296">
                <a:solidFill>
                  <a:schemeClr val="tx1"/>
                </a:solidFill>
              </a:defRPr>
            </a:lvl1pPr>
            <a:lvl2pPr marL="818434" indent="0">
              <a:buNone/>
              <a:defRPr sz="3580">
                <a:solidFill>
                  <a:schemeClr val="tx1">
                    <a:tint val="75000"/>
                  </a:schemeClr>
                </a:solidFill>
              </a:defRPr>
            </a:lvl2pPr>
            <a:lvl3pPr marL="1636867" indent="0">
              <a:buNone/>
              <a:defRPr sz="3222">
                <a:solidFill>
                  <a:schemeClr val="tx1">
                    <a:tint val="75000"/>
                  </a:schemeClr>
                </a:solidFill>
              </a:defRPr>
            </a:lvl3pPr>
            <a:lvl4pPr marL="2455301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4pPr>
            <a:lvl5pPr marL="3273735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5pPr>
            <a:lvl6pPr marL="4092169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6pPr>
            <a:lvl7pPr marL="4910602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7pPr>
            <a:lvl8pPr marL="5729036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8pPr>
            <a:lvl9pPr marL="6547470" indent="0">
              <a:buNone/>
              <a:defRPr sz="2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132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349" y="5141332"/>
            <a:ext cx="6956703" cy="1225425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661" y="5141332"/>
            <a:ext cx="6956703" cy="1225425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29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81" y="1028271"/>
            <a:ext cx="14118015" cy="373305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7483" y="4734497"/>
            <a:ext cx="6924732" cy="2320304"/>
          </a:xfrm>
        </p:spPr>
        <p:txBody>
          <a:bodyPr anchor="b"/>
          <a:lstStyle>
            <a:lvl1pPr marL="0" indent="0">
              <a:buNone/>
              <a:defRPr sz="4296" b="1"/>
            </a:lvl1pPr>
            <a:lvl2pPr marL="818434" indent="0">
              <a:buNone/>
              <a:defRPr sz="3580" b="1"/>
            </a:lvl2pPr>
            <a:lvl3pPr marL="1636867" indent="0">
              <a:buNone/>
              <a:defRPr sz="3222" b="1"/>
            </a:lvl3pPr>
            <a:lvl4pPr marL="2455301" indent="0">
              <a:buNone/>
              <a:defRPr sz="2864" b="1"/>
            </a:lvl4pPr>
            <a:lvl5pPr marL="3273735" indent="0">
              <a:buNone/>
              <a:defRPr sz="2864" b="1"/>
            </a:lvl5pPr>
            <a:lvl6pPr marL="4092169" indent="0">
              <a:buNone/>
              <a:defRPr sz="2864" b="1"/>
            </a:lvl6pPr>
            <a:lvl7pPr marL="4910602" indent="0">
              <a:buNone/>
              <a:defRPr sz="2864" b="1"/>
            </a:lvl7pPr>
            <a:lvl8pPr marL="5729036" indent="0">
              <a:buNone/>
              <a:defRPr sz="2864" b="1"/>
            </a:lvl8pPr>
            <a:lvl9pPr marL="6547470" indent="0">
              <a:buNone/>
              <a:defRPr sz="286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7483" y="7054802"/>
            <a:ext cx="6924732" cy="103765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86662" y="4734497"/>
            <a:ext cx="6958835" cy="2320304"/>
          </a:xfrm>
        </p:spPr>
        <p:txBody>
          <a:bodyPr anchor="b"/>
          <a:lstStyle>
            <a:lvl1pPr marL="0" indent="0">
              <a:buNone/>
              <a:defRPr sz="4296" b="1"/>
            </a:lvl1pPr>
            <a:lvl2pPr marL="818434" indent="0">
              <a:buNone/>
              <a:defRPr sz="3580" b="1"/>
            </a:lvl2pPr>
            <a:lvl3pPr marL="1636867" indent="0">
              <a:buNone/>
              <a:defRPr sz="3222" b="1"/>
            </a:lvl3pPr>
            <a:lvl4pPr marL="2455301" indent="0">
              <a:buNone/>
              <a:defRPr sz="2864" b="1"/>
            </a:lvl4pPr>
            <a:lvl5pPr marL="3273735" indent="0">
              <a:buNone/>
              <a:defRPr sz="2864" b="1"/>
            </a:lvl5pPr>
            <a:lvl6pPr marL="4092169" indent="0">
              <a:buNone/>
              <a:defRPr sz="2864" b="1"/>
            </a:lvl6pPr>
            <a:lvl7pPr marL="4910602" indent="0">
              <a:buNone/>
              <a:defRPr sz="2864" b="1"/>
            </a:lvl7pPr>
            <a:lvl8pPr marL="5729036" indent="0">
              <a:buNone/>
              <a:defRPr sz="2864" b="1"/>
            </a:lvl8pPr>
            <a:lvl9pPr marL="6547470" indent="0">
              <a:buNone/>
              <a:defRPr sz="286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86662" y="7054802"/>
            <a:ext cx="6958835" cy="103765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27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67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739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81" y="1287568"/>
            <a:ext cx="5279336" cy="4506489"/>
          </a:xfrm>
        </p:spPr>
        <p:txBody>
          <a:bodyPr anchor="b"/>
          <a:lstStyle>
            <a:lvl1pPr>
              <a:defRPr sz="572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835" y="2780794"/>
            <a:ext cx="8286661" cy="13725121"/>
          </a:xfrm>
        </p:spPr>
        <p:txBody>
          <a:bodyPr/>
          <a:lstStyle>
            <a:lvl1pPr>
              <a:defRPr sz="5728"/>
            </a:lvl1pPr>
            <a:lvl2pPr>
              <a:defRPr sz="5012"/>
            </a:lvl2pPr>
            <a:lvl3pPr>
              <a:defRPr sz="4296"/>
            </a:lvl3pPr>
            <a:lvl4pPr>
              <a:defRPr sz="3580"/>
            </a:lvl4pPr>
            <a:lvl5pPr>
              <a:defRPr sz="3580"/>
            </a:lvl5pPr>
            <a:lvl6pPr>
              <a:defRPr sz="3580"/>
            </a:lvl6pPr>
            <a:lvl7pPr>
              <a:defRPr sz="3580"/>
            </a:lvl7pPr>
            <a:lvl8pPr>
              <a:defRPr sz="3580"/>
            </a:lvl8pPr>
            <a:lvl9pPr>
              <a:defRPr sz="358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7481" y="5794058"/>
            <a:ext cx="5279336" cy="10734208"/>
          </a:xfrm>
        </p:spPr>
        <p:txBody>
          <a:bodyPr/>
          <a:lstStyle>
            <a:lvl1pPr marL="0" indent="0">
              <a:buNone/>
              <a:defRPr sz="2864"/>
            </a:lvl1pPr>
            <a:lvl2pPr marL="818434" indent="0">
              <a:buNone/>
              <a:defRPr sz="2506"/>
            </a:lvl2pPr>
            <a:lvl3pPr marL="1636867" indent="0">
              <a:buNone/>
              <a:defRPr sz="2148"/>
            </a:lvl3pPr>
            <a:lvl4pPr marL="2455301" indent="0">
              <a:buNone/>
              <a:defRPr sz="1790"/>
            </a:lvl4pPr>
            <a:lvl5pPr marL="3273735" indent="0">
              <a:buNone/>
              <a:defRPr sz="1790"/>
            </a:lvl5pPr>
            <a:lvl6pPr marL="4092169" indent="0">
              <a:buNone/>
              <a:defRPr sz="1790"/>
            </a:lvl6pPr>
            <a:lvl7pPr marL="4910602" indent="0">
              <a:buNone/>
              <a:defRPr sz="1790"/>
            </a:lvl7pPr>
            <a:lvl8pPr marL="5729036" indent="0">
              <a:buNone/>
              <a:defRPr sz="1790"/>
            </a:lvl8pPr>
            <a:lvl9pPr marL="6547470" indent="0">
              <a:buNone/>
              <a:defRPr sz="179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55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81" y="1287568"/>
            <a:ext cx="5279336" cy="4506489"/>
          </a:xfrm>
        </p:spPr>
        <p:txBody>
          <a:bodyPr anchor="b"/>
          <a:lstStyle>
            <a:lvl1pPr>
              <a:defRPr sz="572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58835" y="2780794"/>
            <a:ext cx="8286661" cy="13725121"/>
          </a:xfrm>
        </p:spPr>
        <p:txBody>
          <a:bodyPr anchor="t"/>
          <a:lstStyle>
            <a:lvl1pPr marL="0" indent="0">
              <a:buNone/>
              <a:defRPr sz="5728"/>
            </a:lvl1pPr>
            <a:lvl2pPr marL="818434" indent="0">
              <a:buNone/>
              <a:defRPr sz="5012"/>
            </a:lvl2pPr>
            <a:lvl3pPr marL="1636867" indent="0">
              <a:buNone/>
              <a:defRPr sz="4296"/>
            </a:lvl3pPr>
            <a:lvl4pPr marL="2455301" indent="0">
              <a:buNone/>
              <a:defRPr sz="3580"/>
            </a:lvl4pPr>
            <a:lvl5pPr marL="3273735" indent="0">
              <a:buNone/>
              <a:defRPr sz="3580"/>
            </a:lvl5pPr>
            <a:lvl6pPr marL="4092169" indent="0">
              <a:buNone/>
              <a:defRPr sz="3580"/>
            </a:lvl6pPr>
            <a:lvl7pPr marL="4910602" indent="0">
              <a:buNone/>
              <a:defRPr sz="3580"/>
            </a:lvl7pPr>
            <a:lvl8pPr marL="5729036" indent="0">
              <a:buNone/>
              <a:defRPr sz="3580"/>
            </a:lvl8pPr>
            <a:lvl9pPr marL="6547470" indent="0">
              <a:buNone/>
              <a:defRPr sz="358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7481" y="5794058"/>
            <a:ext cx="5279336" cy="10734208"/>
          </a:xfrm>
        </p:spPr>
        <p:txBody>
          <a:bodyPr/>
          <a:lstStyle>
            <a:lvl1pPr marL="0" indent="0">
              <a:buNone/>
              <a:defRPr sz="2864"/>
            </a:lvl1pPr>
            <a:lvl2pPr marL="818434" indent="0">
              <a:buNone/>
              <a:defRPr sz="2506"/>
            </a:lvl2pPr>
            <a:lvl3pPr marL="1636867" indent="0">
              <a:buNone/>
              <a:defRPr sz="2148"/>
            </a:lvl3pPr>
            <a:lvl4pPr marL="2455301" indent="0">
              <a:buNone/>
              <a:defRPr sz="1790"/>
            </a:lvl4pPr>
            <a:lvl5pPr marL="3273735" indent="0">
              <a:buNone/>
              <a:defRPr sz="1790"/>
            </a:lvl5pPr>
            <a:lvl6pPr marL="4092169" indent="0">
              <a:buNone/>
              <a:defRPr sz="1790"/>
            </a:lvl6pPr>
            <a:lvl7pPr marL="4910602" indent="0">
              <a:buNone/>
              <a:defRPr sz="1790"/>
            </a:lvl7pPr>
            <a:lvl8pPr marL="5729036" indent="0">
              <a:buNone/>
              <a:defRPr sz="1790"/>
            </a:lvl8pPr>
            <a:lvl9pPr marL="6547470" indent="0">
              <a:buNone/>
              <a:defRPr sz="179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0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5349" y="1028271"/>
            <a:ext cx="14118015" cy="3733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349" y="5141332"/>
            <a:ext cx="14118015" cy="1225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5349" y="17900781"/>
            <a:ext cx="3682960" cy="1028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711C8-7DD0-D646-AE82-496B3EF2D550}" type="datetimeFigureOut">
              <a:rPr lang="en-AU" smtClean="0"/>
              <a:t>25/8/2025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136" y="17900781"/>
            <a:ext cx="5524441" cy="1028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404" y="17900781"/>
            <a:ext cx="3682960" cy="1028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C9895-8940-7243-A3AA-75E6D2139BF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52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36867" rtl="0" eaLnBrk="1" latinLnBrk="0" hangingPunct="1">
        <a:lnSpc>
          <a:spcPct val="90000"/>
        </a:lnSpc>
        <a:spcBef>
          <a:spcPct val="0"/>
        </a:spcBef>
        <a:buNone/>
        <a:defRPr sz="78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9217" indent="-409217" algn="l" defTabSz="1636867" rtl="0" eaLnBrk="1" latinLnBrk="0" hangingPunct="1">
        <a:lnSpc>
          <a:spcPct val="90000"/>
        </a:lnSpc>
        <a:spcBef>
          <a:spcPts val="1790"/>
        </a:spcBef>
        <a:buFont typeface="Arial" panose="020B0604020202020204" pitchFamily="34" charset="0"/>
        <a:buChar char="•"/>
        <a:defRPr sz="5012" kern="1200">
          <a:solidFill>
            <a:schemeClr val="tx1"/>
          </a:solidFill>
          <a:latin typeface="+mn-lt"/>
          <a:ea typeface="+mn-ea"/>
          <a:cs typeface="+mn-cs"/>
        </a:defRPr>
      </a:lvl1pPr>
      <a:lvl2pPr marL="1227651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4296" kern="1200">
          <a:solidFill>
            <a:schemeClr val="tx1"/>
          </a:solidFill>
          <a:latin typeface="+mn-lt"/>
          <a:ea typeface="+mn-ea"/>
          <a:cs typeface="+mn-cs"/>
        </a:defRPr>
      </a:lvl2pPr>
      <a:lvl3pPr marL="2046084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580" kern="1200">
          <a:solidFill>
            <a:schemeClr val="tx1"/>
          </a:solidFill>
          <a:latin typeface="+mn-lt"/>
          <a:ea typeface="+mn-ea"/>
          <a:cs typeface="+mn-cs"/>
        </a:defRPr>
      </a:lvl3pPr>
      <a:lvl4pPr marL="2864518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4pPr>
      <a:lvl5pPr marL="3682952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5pPr>
      <a:lvl6pPr marL="4501385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6pPr>
      <a:lvl7pPr marL="5319819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7pPr>
      <a:lvl8pPr marL="6138253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8pPr>
      <a:lvl9pPr marL="6956687" indent="-409217" algn="l" defTabSz="1636867" rtl="0" eaLnBrk="1" latinLnBrk="0" hangingPunct="1">
        <a:lnSpc>
          <a:spcPct val="90000"/>
        </a:lnSpc>
        <a:spcBef>
          <a:spcPts val="895"/>
        </a:spcBef>
        <a:buFont typeface="Arial" panose="020B0604020202020204" pitchFamily="34" charset="0"/>
        <a:buChar char="•"/>
        <a:defRPr sz="3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1pPr>
      <a:lvl2pPr marL="818434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2pPr>
      <a:lvl3pPr marL="1636867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3pPr>
      <a:lvl4pPr marL="2455301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4pPr>
      <a:lvl5pPr marL="3273735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5pPr>
      <a:lvl6pPr marL="4092169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6pPr>
      <a:lvl7pPr marL="4910602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7pPr>
      <a:lvl8pPr marL="5729036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8pPr>
      <a:lvl9pPr marL="6547470" algn="l" defTabSz="1636867" rtl="0" eaLnBrk="1" latinLnBrk="0" hangingPunct="1">
        <a:defRPr sz="32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5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5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9F5B-7EB0-7DCC-05C4-6C4A1446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64">
            <a:extLst>
              <a:ext uri="{FF2B5EF4-FFF2-40B4-BE49-F238E27FC236}">
                <a16:creationId xmlns:a16="http://schemas.microsoft.com/office/drawing/2014/main" id="{F2030898-640E-078A-3C58-144F0DD572F8}"/>
              </a:ext>
            </a:extLst>
          </p:cNvPr>
          <p:cNvSpPr/>
          <p:nvPr/>
        </p:nvSpPr>
        <p:spPr>
          <a:xfrm>
            <a:off x="2755395" y="13284129"/>
            <a:ext cx="10408432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4FDDDA5-8DC6-5179-DA8C-CAFC69CD5F13}"/>
              </a:ext>
            </a:extLst>
          </p:cNvPr>
          <p:cNvSpPr/>
          <p:nvPr/>
        </p:nvSpPr>
        <p:spPr>
          <a:xfrm>
            <a:off x="2755394" y="9430682"/>
            <a:ext cx="10408433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F8AF4D1-8976-0533-2999-B37A05949DB1}"/>
              </a:ext>
            </a:extLst>
          </p:cNvPr>
          <p:cNvSpPr/>
          <p:nvPr/>
        </p:nvSpPr>
        <p:spPr>
          <a:xfrm>
            <a:off x="2755394" y="5579812"/>
            <a:ext cx="1042835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22FC5E9-883F-04FC-E3B4-265A699ED9F6}"/>
              </a:ext>
            </a:extLst>
          </p:cNvPr>
          <p:cNvSpPr/>
          <p:nvPr/>
        </p:nvSpPr>
        <p:spPr>
          <a:xfrm>
            <a:off x="2755732" y="1723330"/>
            <a:ext cx="1042835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CA1E217-C7B4-F436-1711-E0302F56CBD1}"/>
              </a:ext>
            </a:extLst>
          </p:cNvPr>
          <p:cNvSpPr/>
          <p:nvPr/>
        </p:nvSpPr>
        <p:spPr>
          <a:xfrm>
            <a:off x="5473701" y="1721520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95C4CB3-7C94-C22F-46C9-3D4412208EEA}"/>
              </a:ext>
            </a:extLst>
          </p:cNvPr>
          <p:cNvSpPr/>
          <p:nvPr/>
        </p:nvSpPr>
        <p:spPr>
          <a:xfrm>
            <a:off x="2881837" y="3878389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4EF3982-C08D-BA96-B190-D5D3FA94C352}"/>
              </a:ext>
            </a:extLst>
          </p:cNvPr>
          <p:cNvSpPr/>
          <p:nvPr/>
        </p:nvSpPr>
        <p:spPr>
          <a:xfrm>
            <a:off x="5473362" y="5579812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13D1D2A-D857-8B56-EC4A-F18A9E0CEBD5}"/>
              </a:ext>
            </a:extLst>
          </p:cNvPr>
          <p:cNvSpPr/>
          <p:nvPr/>
        </p:nvSpPr>
        <p:spPr>
          <a:xfrm>
            <a:off x="5473362" y="558372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05F797-8DE9-0384-CABD-43E5006FD664}"/>
              </a:ext>
            </a:extLst>
          </p:cNvPr>
          <p:cNvSpPr txBox="1"/>
          <p:nvPr/>
        </p:nvSpPr>
        <p:spPr>
          <a:xfrm>
            <a:off x="7958285" y="56383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E69932-79C3-FB5F-CC36-92D3B2173ED3}"/>
              </a:ext>
            </a:extLst>
          </p:cNvPr>
          <p:cNvSpPr/>
          <p:nvPr/>
        </p:nvSpPr>
        <p:spPr>
          <a:xfrm>
            <a:off x="5473362" y="1720431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364BA7-45AC-AC38-1C10-B8DCA70A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3048629" y="1795660"/>
            <a:ext cx="2215367" cy="18580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15B830-AE80-18AD-84B5-989805B8A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202"/>
          <a:stretch/>
        </p:blipFill>
        <p:spPr>
          <a:xfrm>
            <a:off x="5648247" y="2533620"/>
            <a:ext cx="198875" cy="2642558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5893243-CB86-3170-AF6B-5EA9F45AD228}"/>
              </a:ext>
            </a:extLst>
          </p:cNvPr>
          <p:cNvSpPr txBox="1"/>
          <p:nvPr/>
        </p:nvSpPr>
        <p:spPr>
          <a:xfrm>
            <a:off x="2881836" y="3910919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C0E3C1-2887-A4EA-B271-DEEAE2EBBB33}"/>
              </a:ext>
            </a:extLst>
          </p:cNvPr>
          <p:cNvSpPr txBox="1"/>
          <p:nvPr/>
        </p:nvSpPr>
        <p:spPr>
          <a:xfrm>
            <a:off x="2891635" y="4379190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F810D0C-6A7B-4508-2131-BE1EBB045380}"/>
              </a:ext>
            </a:extLst>
          </p:cNvPr>
          <p:cNvSpPr txBox="1"/>
          <p:nvPr/>
        </p:nvSpPr>
        <p:spPr>
          <a:xfrm>
            <a:off x="2880978" y="4846313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2B520C4-1B27-1B1B-0FB8-D25A62ADB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-14999" r="95135" b="3476"/>
          <a:stretch/>
        </p:blipFill>
        <p:spPr>
          <a:xfrm>
            <a:off x="5777366" y="6030197"/>
            <a:ext cx="187934" cy="291658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A9FF95D-0A63-A5B7-D935-8FB1BF8FF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89" b="4392"/>
          <a:stretch/>
        </p:blipFill>
        <p:spPr>
          <a:xfrm>
            <a:off x="3048290" y="5815723"/>
            <a:ext cx="2153579" cy="160308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76DDC14-8A49-7EFB-B2DA-D7D047D4FB12}"/>
              </a:ext>
            </a:extLst>
          </p:cNvPr>
          <p:cNvSpPr txBox="1"/>
          <p:nvPr/>
        </p:nvSpPr>
        <p:spPr>
          <a:xfrm>
            <a:off x="10958425" y="11105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>
              <a:latin typeface="Helvetica" pitchFamily="2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70F980E-79FB-12DA-998F-DB99C879A070}"/>
              </a:ext>
            </a:extLst>
          </p:cNvPr>
          <p:cNvSpPr/>
          <p:nvPr/>
        </p:nvSpPr>
        <p:spPr>
          <a:xfrm>
            <a:off x="5453440" y="9430682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65989FF-1E8E-DC46-0915-9A261DC38DD9}"/>
              </a:ext>
            </a:extLst>
          </p:cNvPr>
          <p:cNvSpPr/>
          <p:nvPr/>
        </p:nvSpPr>
        <p:spPr>
          <a:xfrm>
            <a:off x="5453440" y="943459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DCBD089-AB23-C6BE-8AAD-6BCCB697AC4C}"/>
              </a:ext>
            </a:extLst>
          </p:cNvPr>
          <p:cNvSpPr txBox="1"/>
          <p:nvPr/>
        </p:nvSpPr>
        <p:spPr>
          <a:xfrm>
            <a:off x="8303848" y="948764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5B84C178-83A7-B1A8-8411-3E3BF3453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14" r="6702" b="24535"/>
          <a:stretch/>
        </p:blipFill>
        <p:spPr>
          <a:xfrm>
            <a:off x="3028368" y="9645151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E1863D3-5A58-2EF2-DDBE-3ECBF4BAB2FF}"/>
              </a:ext>
            </a:extLst>
          </p:cNvPr>
          <p:cNvSpPr txBox="1"/>
          <p:nvPr/>
        </p:nvSpPr>
        <p:spPr>
          <a:xfrm>
            <a:off x="10958424" y="14959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>
              <a:latin typeface="Helvetica" pitchFamily="2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BC0F74F-B080-AA89-1F9D-BBA2402AADE9}"/>
              </a:ext>
            </a:extLst>
          </p:cNvPr>
          <p:cNvSpPr/>
          <p:nvPr/>
        </p:nvSpPr>
        <p:spPr>
          <a:xfrm>
            <a:off x="5453439" y="1328412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D7ECA56-2A26-1106-44D5-A42EE044E648}"/>
              </a:ext>
            </a:extLst>
          </p:cNvPr>
          <p:cNvSpPr/>
          <p:nvPr/>
        </p:nvSpPr>
        <p:spPr>
          <a:xfrm>
            <a:off x="5453439" y="1328804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3481A2F-530C-7143-2C81-2B6C656F4F7F}"/>
              </a:ext>
            </a:extLst>
          </p:cNvPr>
          <p:cNvSpPr txBox="1"/>
          <p:nvPr/>
        </p:nvSpPr>
        <p:spPr>
          <a:xfrm>
            <a:off x="7292695" y="13335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084E1BA5-F4E5-3CD9-8D7C-DF38341E15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6" t="13404" r="4566" b="13104"/>
          <a:stretch/>
        </p:blipFill>
        <p:spPr>
          <a:xfrm>
            <a:off x="3203579" y="13471148"/>
            <a:ext cx="1903480" cy="1626034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6232946-8EC6-114B-171E-4C5029335660}"/>
              </a:ext>
            </a:extLst>
          </p:cNvPr>
          <p:cNvGrpSpPr/>
          <p:nvPr/>
        </p:nvGrpSpPr>
        <p:grpSpPr>
          <a:xfrm>
            <a:off x="7202911" y="3285042"/>
            <a:ext cx="1279899" cy="338554"/>
            <a:chOff x="611778" y="4648529"/>
            <a:chExt cx="1279900" cy="33855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D52329E-31EE-E009-FECC-564A4679DC4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E64E362F-5274-0BE7-C558-67C5DEB5A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57B4981C-5811-EF23-BD48-CAFD897BCB9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5F6AAA32-D952-BEF0-EA11-A9040C007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FAE0D07-0A5D-0E81-EF3B-3826705A2694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B20B1E9F-9742-F181-894B-D50450F5F490}"/>
              </a:ext>
            </a:extLst>
          </p:cNvPr>
          <p:cNvSpPr txBox="1"/>
          <p:nvPr/>
        </p:nvSpPr>
        <p:spPr>
          <a:xfrm>
            <a:off x="8125336" y="17756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729F546-F3F1-61C3-987F-69BAC380E7ED}"/>
              </a:ext>
            </a:extLst>
          </p:cNvPr>
          <p:cNvSpPr/>
          <p:nvPr/>
        </p:nvSpPr>
        <p:spPr>
          <a:xfrm rot="16200000">
            <a:off x="844418" y="3370468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E81206-76E3-958B-C2FC-BB62CEBE34F6}"/>
              </a:ext>
            </a:extLst>
          </p:cNvPr>
          <p:cNvSpPr/>
          <p:nvPr/>
        </p:nvSpPr>
        <p:spPr>
          <a:xfrm rot="16200000">
            <a:off x="845939" y="11077691"/>
            <a:ext cx="3561278" cy="2661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BBA5CD4-C38D-41CF-39A7-1466F0FFE22A}"/>
              </a:ext>
            </a:extLst>
          </p:cNvPr>
          <p:cNvSpPr/>
          <p:nvPr/>
        </p:nvSpPr>
        <p:spPr>
          <a:xfrm rot="16200000">
            <a:off x="841968" y="14928558"/>
            <a:ext cx="3561277" cy="266111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0B7B70-E588-CC8E-1CCC-3F0754269DE2}"/>
              </a:ext>
            </a:extLst>
          </p:cNvPr>
          <p:cNvSpPr txBox="1"/>
          <p:nvPr/>
        </p:nvSpPr>
        <p:spPr>
          <a:xfrm>
            <a:off x="6806936" y="224672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53D6A07-EB98-E3A2-F4EC-C545E5E0E3A9}"/>
              </a:ext>
            </a:extLst>
          </p:cNvPr>
          <p:cNvSpPr txBox="1"/>
          <p:nvPr/>
        </p:nvSpPr>
        <p:spPr>
          <a:xfrm>
            <a:off x="9072709" y="2271293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48C46F8-E15B-F9BB-1B02-25517BC7AFFD}"/>
              </a:ext>
            </a:extLst>
          </p:cNvPr>
          <p:cNvSpPr txBox="1"/>
          <p:nvPr/>
        </p:nvSpPr>
        <p:spPr>
          <a:xfrm>
            <a:off x="11631031" y="2271293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CF0BB64-A839-E89F-A89C-C8426E07BBB0}"/>
              </a:ext>
            </a:extLst>
          </p:cNvPr>
          <p:cNvSpPr txBox="1"/>
          <p:nvPr/>
        </p:nvSpPr>
        <p:spPr>
          <a:xfrm>
            <a:off x="6819711" y="1003077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8A7A6C4-39E5-2F56-5608-D73E1C29D37E}"/>
              </a:ext>
            </a:extLst>
          </p:cNvPr>
          <p:cNvSpPr txBox="1"/>
          <p:nvPr/>
        </p:nvSpPr>
        <p:spPr>
          <a:xfrm>
            <a:off x="9188934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00D7C57C-3404-14DC-81FF-F54F6D963815}"/>
              </a:ext>
            </a:extLst>
          </p:cNvPr>
          <p:cNvSpPr txBox="1"/>
          <p:nvPr/>
        </p:nvSpPr>
        <p:spPr>
          <a:xfrm>
            <a:off x="11549666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407F33A-47DD-61BB-6F9A-1F48739D1C59}"/>
              </a:ext>
            </a:extLst>
          </p:cNvPr>
          <p:cNvSpPr txBox="1"/>
          <p:nvPr/>
        </p:nvSpPr>
        <p:spPr>
          <a:xfrm>
            <a:off x="6697928" y="13840728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4643BD54-AB38-9C95-EF63-AE0B12B095E9}"/>
              </a:ext>
            </a:extLst>
          </p:cNvPr>
          <p:cNvSpPr txBox="1"/>
          <p:nvPr/>
        </p:nvSpPr>
        <p:spPr>
          <a:xfrm>
            <a:off x="8895585" y="1384028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295CD4CF-8FA3-90E8-72EF-14B3D43A19B8}"/>
              </a:ext>
            </a:extLst>
          </p:cNvPr>
          <p:cNvSpPr txBox="1"/>
          <p:nvPr/>
        </p:nvSpPr>
        <p:spPr>
          <a:xfrm>
            <a:off x="11523630" y="1384028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DE697DA-2705-D932-DE26-69D2E119D0F4}"/>
              </a:ext>
            </a:extLst>
          </p:cNvPr>
          <p:cNvSpPr txBox="1"/>
          <p:nvPr/>
        </p:nvSpPr>
        <p:spPr>
          <a:xfrm>
            <a:off x="7186569" y="6179084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Left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2674C95E-1509-D680-2AF5-1B0953AFC984}"/>
              </a:ext>
            </a:extLst>
          </p:cNvPr>
          <p:cNvSpPr txBox="1"/>
          <p:nvPr/>
        </p:nvSpPr>
        <p:spPr>
          <a:xfrm>
            <a:off x="10797714" y="6190926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Right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E31A2FDE-E08B-9CC8-EAC6-996CFD8E7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15" y="3206973"/>
            <a:ext cx="45719" cy="304008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82A0-1FEB-B8EF-3F47-1579C03E950F}"/>
              </a:ext>
            </a:extLst>
          </p:cNvPr>
          <p:cNvSpPr txBox="1"/>
          <p:nvPr/>
        </p:nvSpPr>
        <p:spPr>
          <a:xfrm>
            <a:off x="26666" y="14931996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</a:rPr>
              <a:t>Questions: </a:t>
            </a:r>
          </a:p>
          <a:p>
            <a:r>
              <a:rPr lang="en-AU">
                <a:latin typeface="Helvetica" pitchFamily="2" charset="0"/>
              </a:rPr>
              <a:t>• checkbox?</a:t>
            </a:r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C5B6B979-37EF-F391-9A16-FC76275474AA}"/>
              </a:ext>
            </a:extLst>
          </p:cNvPr>
          <p:cNvGrpSpPr/>
          <p:nvPr/>
        </p:nvGrpSpPr>
        <p:grpSpPr>
          <a:xfrm>
            <a:off x="13810458" y="8486197"/>
            <a:ext cx="1918457" cy="307777"/>
            <a:chOff x="3465877" y="10406952"/>
            <a:chExt cx="1346524" cy="307777"/>
          </a:xfrm>
        </p:grpSpPr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29FCC424-467B-4090-EB71-5EFE46119176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C475871B-ADCA-A4BC-A681-6B0B56F11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2106298A-37E1-CAB0-8C5D-DF498CB720C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E83B7235-2A94-F2A7-FE5C-80B3E4DA1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85E8E445-D8A1-2694-F4FE-EABBD1BC1BB6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0D60571-851C-7461-6EF9-A863F458F194}"/>
              </a:ext>
            </a:extLst>
          </p:cNvPr>
          <p:cNvGrpSpPr/>
          <p:nvPr/>
        </p:nvGrpSpPr>
        <p:grpSpPr>
          <a:xfrm>
            <a:off x="7592068" y="3181640"/>
            <a:ext cx="1279899" cy="338554"/>
            <a:chOff x="611778" y="4648529"/>
            <a:chExt cx="1279900" cy="338554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73520840-E7A2-3EE8-6EAD-0AC2E5D333ED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72D32779-1BB3-583D-137C-9BF6E476F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DE81E843-BFE4-EEA2-12D6-1FCD7EC7A64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265DE5D6-D94B-3738-829E-DBA311577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0FC4CEC4-A0BD-15F7-46F1-51417764A4CE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35009822-FA39-881D-6B6A-43437044EAF0}"/>
              </a:ext>
            </a:extLst>
          </p:cNvPr>
          <p:cNvGrpSpPr/>
          <p:nvPr/>
        </p:nvGrpSpPr>
        <p:grpSpPr>
          <a:xfrm>
            <a:off x="9646698" y="11122180"/>
            <a:ext cx="1279899" cy="338554"/>
            <a:chOff x="628599" y="4648529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3F8B721C-E77C-CD71-63B4-4F4DEC26C081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BBD86D94-B001-29B9-167A-0E649ED340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57880DBD-9F3E-34AF-2C2A-81F6D909EB1D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2C15FFCC-47EB-5BE6-35D4-A32E4CD6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8A9369B5-3FF6-44D3-BC62-61EE767C8195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BDFCBC0E-48E4-2A1C-9ECE-21A8B3F48B7D}"/>
              </a:ext>
            </a:extLst>
          </p:cNvPr>
          <p:cNvGrpSpPr/>
          <p:nvPr/>
        </p:nvGrpSpPr>
        <p:grpSpPr>
          <a:xfrm>
            <a:off x="12412424" y="11000981"/>
            <a:ext cx="1279899" cy="338554"/>
            <a:chOff x="648311" y="4650981"/>
            <a:chExt cx="1279900" cy="338554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ADF45EF3-04AE-E8B0-A922-8C2E0183F750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0" name="Gerade Verbindung 23">
                <a:extLst>
                  <a:ext uri="{FF2B5EF4-FFF2-40B4-BE49-F238E27FC236}">
                    <a16:creationId xmlns:a16="http://schemas.microsoft.com/office/drawing/2014/main" id="{CE9AD45A-350B-5E83-9581-9F4A4DF43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25">
                <a:extLst>
                  <a:ext uri="{FF2B5EF4-FFF2-40B4-BE49-F238E27FC236}">
                    <a16:creationId xmlns:a16="http://schemas.microsoft.com/office/drawing/2014/main" id="{8CC2B154-0A87-AD61-4795-F36FE9770DBA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30">
                <a:extLst>
                  <a:ext uri="{FF2B5EF4-FFF2-40B4-BE49-F238E27FC236}">
                    <a16:creationId xmlns:a16="http://schemas.microsoft.com/office/drawing/2014/main" id="{5B95A7D0-C169-8EF7-C737-787E265F1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9E13E767-E37C-DF2D-A937-9974473094A1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5BAED91E-D7EA-B0C2-1D49-85DA19CAAFB1}"/>
              </a:ext>
            </a:extLst>
          </p:cNvPr>
          <p:cNvGrpSpPr/>
          <p:nvPr/>
        </p:nvGrpSpPr>
        <p:grpSpPr>
          <a:xfrm>
            <a:off x="10023299" y="11062114"/>
            <a:ext cx="1279899" cy="338554"/>
            <a:chOff x="648311" y="4650981"/>
            <a:chExt cx="1279900" cy="338554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31731862-02CF-9E4B-118B-AC0C988AD0D1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6" name="Gerade Verbindung 23">
                <a:extLst>
                  <a:ext uri="{FF2B5EF4-FFF2-40B4-BE49-F238E27FC236}">
                    <a16:creationId xmlns:a16="http://schemas.microsoft.com/office/drawing/2014/main" id="{F73DD69C-49FB-128A-91A5-E175CEFF5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5">
                <a:extLst>
                  <a:ext uri="{FF2B5EF4-FFF2-40B4-BE49-F238E27FC236}">
                    <a16:creationId xmlns:a16="http://schemas.microsoft.com/office/drawing/2014/main" id="{DAF5D68E-AB1F-7FBB-6AE0-3A3E59CB8A3E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30">
                <a:extLst>
                  <a:ext uri="{FF2B5EF4-FFF2-40B4-BE49-F238E27FC236}">
                    <a16:creationId xmlns:a16="http://schemas.microsoft.com/office/drawing/2014/main" id="{75D8CAB4-8ED5-BE78-C129-5BEC7F5A1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61DBCFC9-C67C-23F9-48C9-2336BF8D0B7F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D48B70E2-F5B3-4988-73FA-6B1BBDF8BE24}"/>
              </a:ext>
            </a:extLst>
          </p:cNvPr>
          <p:cNvGrpSpPr/>
          <p:nvPr/>
        </p:nvGrpSpPr>
        <p:grpSpPr>
          <a:xfrm>
            <a:off x="12027398" y="11061169"/>
            <a:ext cx="1279899" cy="338554"/>
            <a:chOff x="648311" y="4650981"/>
            <a:chExt cx="1279900" cy="338554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7C402EC2-AD91-B39E-FB9C-34B400C6AF1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2" name="Gerade Verbindung 23">
                <a:extLst>
                  <a:ext uri="{FF2B5EF4-FFF2-40B4-BE49-F238E27FC236}">
                    <a16:creationId xmlns:a16="http://schemas.microsoft.com/office/drawing/2014/main" id="{4F0A398B-7B95-E6D9-62B5-39C60EBCB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25">
                <a:extLst>
                  <a:ext uri="{FF2B5EF4-FFF2-40B4-BE49-F238E27FC236}">
                    <a16:creationId xmlns:a16="http://schemas.microsoft.com/office/drawing/2014/main" id="{90590CC5-DE65-6B04-1F22-7AE593733991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30">
                <a:extLst>
                  <a:ext uri="{FF2B5EF4-FFF2-40B4-BE49-F238E27FC236}">
                    <a16:creationId xmlns:a16="http://schemas.microsoft.com/office/drawing/2014/main" id="{A2EABB62-EFFF-9B8D-9A34-DA7A11C78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944D58FC-7E37-471C-CB48-161B9C6640AB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67C4C6D5-012D-52B7-8D75-8F52366C03B5}"/>
              </a:ext>
            </a:extLst>
          </p:cNvPr>
          <p:cNvGrpSpPr/>
          <p:nvPr/>
        </p:nvGrpSpPr>
        <p:grpSpPr>
          <a:xfrm>
            <a:off x="7268257" y="14981765"/>
            <a:ext cx="1279899" cy="338554"/>
            <a:chOff x="648311" y="4650981"/>
            <a:chExt cx="1279900" cy="338554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68B2BCEA-82EE-8518-6A20-9D4AEA15B1C8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8" name="Gerade Verbindung 23">
                <a:extLst>
                  <a:ext uri="{FF2B5EF4-FFF2-40B4-BE49-F238E27FC236}">
                    <a16:creationId xmlns:a16="http://schemas.microsoft.com/office/drawing/2014/main" id="{773F93F7-862E-75A0-8AA1-7B41E66AD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25">
                <a:extLst>
                  <a:ext uri="{FF2B5EF4-FFF2-40B4-BE49-F238E27FC236}">
                    <a16:creationId xmlns:a16="http://schemas.microsoft.com/office/drawing/2014/main" id="{0CD5E32C-5869-585B-85C1-1A4B20EB128A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30">
                <a:extLst>
                  <a:ext uri="{FF2B5EF4-FFF2-40B4-BE49-F238E27FC236}">
                    <a16:creationId xmlns:a16="http://schemas.microsoft.com/office/drawing/2014/main" id="{A2751063-761C-1A15-824C-0394683AA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F92BEDF2-CC7F-6C4A-34ED-13803BA4CCA8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BB993AF5-CB9B-A02D-8A85-B5E3FBCDA787}"/>
              </a:ext>
            </a:extLst>
          </p:cNvPr>
          <p:cNvGrpSpPr/>
          <p:nvPr/>
        </p:nvGrpSpPr>
        <p:grpSpPr>
          <a:xfrm>
            <a:off x="879346" y="2678295"/>
            <a:ext cx="1279899" cy="338554"/>
            <a:chOff x="648311" y="4650981"/>
            <a:chExt cx="1279900" cy="338554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DFB3FD04-8432-ACB8-DA84-65CBECAE788D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74" name="Gerade Verbindung 23">
                <a:extLst>
                  <a:ext uri="{FF2B5EF4-FFF2-40B4-BE49-F238E27FC236}">
                    <a16:creationId xmlns:a16="http://schemas.microsoft.com/office/drawing/2014/main" id="{7A242156-A06A-F948-4ACB-1A437D9B3D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25">
                <a:extLst>
                  <a:ext uri="{FF2B5EF4-FFF2-40B4-BE49-F238E27FC236}">
                    <a16:creationId xmlns:a16="http://schemas.microsoft.com/office/drawing/2014/main" id="{85685332-0F53-11E6-727A-4047C0A62EE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30">
                <a:extLst>
                  <a:ext uri="{FF2B5EF4-FFF2-40B4-BE49-F238E27FC236}">
                    <a16:creationId xmlns:a16="http://schemas.microsoft.com/office/drawing/2014/main" id="{4950E6B2-9B0A-AB9F-A3A9-E1B45A2E2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9216EA39-E5F6-C04E-887D-08C011818950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C51FE3B6-0A5C-6658-DFC4-FFF17F71EF95}"/>
              </a:ext>
            </a:extLst>
          </p:cNvPr>
          <p:cNvGrpSpPr/>
          <p:nvPr/>
        </p:nvGrpSpPr>
        <p:grpSpPr>
          <a:xfrm>
            <a:off x="9580879" y="14772589"/>
            <a:ext cx="1279899" cy="338554"/>
            <a:chOff x="611778" y="4648529"/>
            <a:chExt cx="1279900" cy="338554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C7A4F61-DEEF-C998-16F4-D37C795CD85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0" name="Gerade Verbindung 23">
                <a:extLst>
                  <a:ext uri="{FF2B5EF4-FFF2-40B4-BE49-F238E27FC236}">
                    <a16:creationId xmlns:a16="http://schemas.microsoft.com/office/drawing/2014/main" id="{3522358C-0D33-6D67-4808-B43720340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25">
                <a:extLst>
                  <a:ext uri="{FF2B5EF4-FFF2-40B4-BE49-F238E27FC236}">
                    <a16:creationId xmlns:a16="http://schemas.microsoft.com/office/drawing/2014/main" id="{8B5723B8-768E-B969-927A-D38A052DBC4D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30">
                <a:extLst>
                  <a:ext uri="{FF2B5EF4-FFF2-40B4-BE49-F238E27FC236}">
                    <a16:creationId xmlns:a16="http://schemas.microsoft.com/office/drawing/2014/main" id="{046E265E-C776-0B6A-4EA9-7BEEB57CC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FBFD8F2-ABF2-E94F-F630-DCFBD74AFE0C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2FB3BB5-01FD-ED65-397F-1D303631C425}"/>
              </a:ext>
            </a:extLst>
          </p:cNvPr>
          <p:cNvGrpSpPr/>
          <p:nvPr/>
        </p:nvGrpSpPr>
        <p:grpSpPr>
          <a:xfrm>
            <a:off x="2489551" y="17087151"/>
            <a:ext cx="10694199" cy="330515"/>
            <a:chOff x="1749736" y="12315260"/>
            <a:chExt cx="10694199" cy="33051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BB30CAF-36A3-B59C-677D-303F23406628}"/>
                </a:ext>
              </a:extLst>
            </p:cNvPr>
            <p:cNvSpPr/>
            <p:nvPr/>
          </p:nvSpPr>
          <p:spPr>
            <a:xfrm>
              <a:off x="1749736" y="12315260"/>
              <a:ext cx="10694199" cy="330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AA5EE05-AC52-5ABD-8148-FDA4F0CB952C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A658F93D-9FC5-4802-AE97-BFEDF0C17051}"/>
                </a:ext>
              </a:extLst>
            </p:cNvPr>
            <p:cNvSpPr txBox="1"/>
            <p:nvPr/>
          </p:nvSpPr>
          <p:spPr>
            <a:xfrm>
              <a:off x="5684326" y="12328118"/>
              <a:ext cx="78258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A86A2FE0-C0FA-6891-6DA7-621A0ED16680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FC31F58-08DB-BB36-604F-C23DC77842A7}"/>
                </a:ext>
              </a:extLst>
            </p:cNvPr>
            <p:cNvSpPr txBox="1"/>
            <p:nvPr/>
          </p:nvSpPr>
          <p:spPr>
            <a:xfrm>
              <a:off x="7758692" y="12328118"/>
              <a:ext cx="150714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68DA97A-BB17-1A3E-9530-7B4C89CE7280}"/>
              </a:ext>
            </a:extLst>
          </p:cNvPr>
          <p:cNvGrpSpPr/>
          <p:nvPr/>
        </p:nvGrpSpPr>
        <p:grpSpPr>
          <a:xfrm>
            <a:off x="7634043" y="11277312"/>
            <a:ext cx="1279899" cy="338554"/>
            <a:chOff x="628599" y="4648529"/>
            <a:chExt cx="1279900" cy="338554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EDBA498A-FE0E-C187-071F-31CBA0BBCDF6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7" name="Gerade Verbindung 23">
                <a:extLst>
                  <a:ext uri="{FF2B5EF4-FFF2-40B4-BE49-F238E27FC236}">
                    <a16:creationId xmlns:a16="http://schemas.microsoft.com/office/drawing/2014/main" id="{3ED3065D-9292-ABBA-416E-FCAFF5CAD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25">
                <a:extLst>
                  <a:ext uri="{FF2B5EF4-FFF2-40B4-BE49-F238E27FC236}">
                    <a16:creationId xmlns:a16="http://schemas.microsoft.com/office/drawing/2014/main" id="{FC3C68B0-1D2F-015E-8D78-AE1B05EA85BD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30">
                <a:extLst>
                  <a:ext uri="{FF2B5EF4-FFF2-40B4-BE49-F238E27FC236}">
                    <a16:creationId xmlns:a16="http://schemas.microsoft.com/office/drawing/2014/main" id="{5BBFDD9C-AABB-5FCD-4998-CFDBD67D1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211451FE-1D9F-4B2B-411C-375CBBAA0CC5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02EC62C3-19CA-DD4B-4C80-55E89D803C26}"/>
              </a:ext>
            </a:extLst>
          </p:cNvPr>
          <p:cNvSpPr txBox="1"/>
          <p:nvPr/>
        </p:nvSpPr>
        <p:spPr>
          <a:xfrm>
            <a:off x="1129932" y="2347886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91B52F4-A8F1-BE1A-8903-88389D021DF7}"/>
              </a:ext>
            </a:extLst>
          </p:cNvPr>
          <p:cNvSpPr txBox="1"/>
          <p:nvPr/>
        </p:nvSpPr>
        <p:spPr>
          <a:xfrm>
            <a:off x="1425683" y="2353292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1B99F552-BC27-F80D-B9CF-4F35CA358B8F}"/>
              </a:ext>
            </a:extLst>
          </p:cNvPr>
          <p:cNvSpPr txBox="1"/>
          <p:nvPr/>
        </p:nvSpPr>
        <p:spPr>
          <a:xfrm>
            <a:off x="1743372" y="2356533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4D9F8232-2EB9-F44A-95CA-BE324E0BD7FD}"/>
              </a:ext>
            </a:extLst>
          </p:cNvPr>
          <p:cNvSpPr/>
          <p:nvPr/>
        </p:nvSpPr>
        <p:spPr>
          <a:xfrm>
            <a:off x="4443783" y="396687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6812355C-D65D-F0A0-2C15-68F927EA5672}"/>
              </a:ext>
            </a:extLst>
          </p:cNvPr>
          <p:cNvSpPr/>
          <p:nvPr/>
        </p:nvSpPr>
        <p:spPr>
          <a:xfrm>
            <a:off x="4779959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FA9DCC2-D280-8BBF-4B35-7EFB36FB8E7E}"/>
              </a:ext>
            </a:extLst>
          </p:cNvPr>
          <p:cNvSpPr/>
          <p:nvPr/>
        </p:nvSpPr>
        <p:spPr>
          <a:xfrm>
            <a:off x="5114887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C5FECE6D-9CB8-401F-CA51-9CE4820F7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780" y="3869730"/>
            <a:ext cx="306334" cy="304008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BC3498DC-7F93-3129-F9D3-5D2DA001D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7128" y="3869730"/>
            <a:ext cx="306334" cy="304008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C00CE968-42E2-CD64-C645-EB6583619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573" y="3867415"/>
            <a:ext cx="306334" cy="304008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44CF96A2-19DC-E8E1-957C-5E042C4A4C20}"/>
              </a:ext>
            </a:extLst>
          </p:cNvPr>
          <p:cNvSpPr txBox="1"/>
          <p:nvPr/>
        </p:nvSpPr>
        <p:spPr>
          <a:xfrm>
            <a:off x="4367892" y="36210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9543101-8B75-3D27-1A70-6DE401ED1F40}"/>
              </a:ext>
            </a:extLst>
          </p:cNvPr>
          <p:cNvSpPr txBox="1"/>
          <p:nvPr/>
        </p:nvSpPr>
        <p:spPr>
          <a:xfrm>
            <a:off x="4608467" y="3622276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E6A96580-78BD-2C58-98B5-46941F263470}"/>
              </a:ext>
            </a:extLst>
          </p:cNvPr>
          <p:cNvSpPr txBox="1"/>
          <p:nvPr/>
        </p:nvSpPr>
        <p:spPr>
          <a:xfrm>
            <a:off x="5053462" y="36238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0460EF5B-139B-B415-CD96-D6D3BC7DFB25}"/>
              </a:ext>
            </a:extLst>
          </p:cNvPr>
          <p:cNvSpPr/>
          <p:nvPr/>
        </p:nvSpPr>
        <p:spPr>
          <a:xfrm>
            <a:off x="2881836" y="4350782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CC9E43B9-0D33-2EA0-57E1-700AD34B1261}"/>
              </a:ext>
            </a:extLst>
          </p:cNvPr>
          <p:cNvSpPr/>
          <p:nvPr/>
        </p:nvSpPr>
        <p:spPr>
          <a:xfrm>
            <a:off x="4443782" y="443926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F94254E6-69D8-BA88-3C78-B471E89B7239}"/>
              </a:ext>
            </a:extLst>
          </p:cNvPr>
          <p:cNvSpPr/>
          <p:nvPr/>
        </p:nvSpPr>
        <p:spPr>
          <a:xfrm>
            <a:off x="4779958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7F4956E-06A0-431C-D2C8-6AE104E0ABB7}"/>
              </a:ext>
            </a:extLst>
          </p:cNvPr>
          <p:cNvSpPr/>
          <p:nvPr/>
        </p:nvSpPr>
        <p:spPr>
          <a:xfrm>
            <a:off x="5114886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8" name="Abgerundetes Rechteck 197">
            <a:extLst>
              <a:ext uri="{FF2B5EF4-FFF2-40B4-BE49-F238E27FC236}">
                <a16:creationId xmlns:a16="http://schemas.microsoft.com/office/drawing/2014/main" id="{587171ED-A936-F981-A1D0-18E540DB7322}"/>
              </a:ext>
            </a:extLst>
          </p:cNvPr>
          <p:cNvSpPr/>
          <p:nvPr/>
        </p:nvSpPr>
        <p:spPr>
          <a:xfrm>
            <a:off x="2891138" y="4817926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DC987BCB-7A86-4BC4-3C9A-31D58C98CBF6}"/>
              </a:ext>
            </a:extLst>
          </p:cNvPr>
          <p:cNvSpPr/>
          <p:nvPr/>
        </p:nvSpPr>
        <p:spPr>
          <a:xfrm>
            <a:off x="4453084" y="490641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27B26A59-95A0-1960-5431-932D96F70B9F}"/>
              </a:ext>
            </a:extLst>
          </p:cNvPr>
          <p:cNvSpPr/>
          <p:nvPr/>
        </p:nvSpPr>
        <p:spPr>
          <a:xfrm>
            <a:off x="4789260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89F03CDC-DFDB-3E2D-81E1-62F997006642}"/>
              </a:ext>
            </a:extLst>
          </p:cNvPr>
          <p:cNvSpPr/>
          <p:nvPr/>
        </p:nvSpPr>
        <p:spPr>
          <a:xfrm>
            <a:off x="5124188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05" name="Grafik 204">
            <a:extLst>
              <a:ext uri="{FF2B5EF4-FFF2-40B4-BE49-F238E27FC236}">
                <a16:creationId xmlns:a16="http://schemas.microsoft.com/office/drawing/2014/main" id="{806423E4-7C53-C5EF-1975-357F4C925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874" y="4806952"/>
            <a:ext cx="306334" cy="304008"/>
          </a:xfrm>
          <a:prstGeom prst="rect">
            <a:avLst/>
          </a:prstGeom>
        </p:spPr>
      </p:pic>
      <p:sp>
        <p:nvSpPr>
          <p:cNvPr id="210" name="Rechteck 209">
            <a:extLst>
              <a:ext uri="{FF2B5EF4-FFF2-40B4-BE49-F238E27FC236}">
                <a16:creationId xmlns:a16="http://schemas.microsoft.com/office/drawing/2014/main" id="{25B53FDA-EE86-5E01-DBE1-931D3288B596}"/>
              </a:ext>
            </a:extLst>
          </p:cNvPr>
          <p:cNvSpPr/>
          <p:nvPr/>
        </p:nvSpPr>
        <p:spPr>
          <a:xfrm rot="16200000">
            <a:off x="848472" y="7226852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1" name="Abgerundetes Rechteck 210">
            <a:extLst>
              <a:ext uri="{FF2B5EF4-FFF2-40B4-BE49-F238E27FC236}">
                <a16:creationId xmlns:a16="http://schemas.microsoft.com/office/drawing/2014/main" id="{0CE609D5-53A3-8D0C-5185-3B9DBBED0137}"/>
              </a:ext>
            </a:extLst>
          </p:cNvPr>
          <p:cNvSpPr/>
          <p:nvPr/>
        </p:nvSpPr>
        <p:spPr>
          <a:xfrm>
            <a:off x="2855845" y="7747591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65422B27-1A51-0650-829E-2E3966F079CD}"/>
              </a:ext>
            </a:extLst>
          </p:cNvPr>
          <p:cNvSpPr txBox="1"/>
          <p:nvPr/>
        </p:nvSpPr>
        <p:spPr>
          <a:xfrm>
            <a:off x="2855844" y="7780121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E2010024-2E4C-07A5-EE46-8F434C4EDB17}"/>
              </a:ext>
            </a:extLst>
          </p:cNvPr>
          <p:cNvSpPr txBox="1"/>
          <p:nvPr/>
        </p:nvSpPr>
        <p:spPr>
          <a:xfrm>
            <a:off x="2865643" y="8248392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DB09A4CF-AC23-D831-43C7-F403B73F48B2}"/>
              </a:ext>
            </a:extLst>
          </p:cNvPr>
          <p:cNvSpPr txBox="1"/>
          <p:nvPr/>
        </p:nvSpPr>
        <p:spPr>
          <a:xfrm>
            <a:off x="2854986" y="8715515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BD959E16-5B3A-5E9A-A2E1-78B88680309A}"/>
              </a:ext>
            </a:extLst>
          </p:cNvPr>
          <p:cNvSpPr/>
          <p:nvPr/>
        </p:nvSpPr>
        <p:spPr>
          <a:xfrm>
            <a:off x="4529611" y="7842687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3524092E-9BCD-C535-780A-DA408C286317}"/>
              </a:ext>
            </a:extLst>
          </p:cNvPr>
          <p:cNvSpPr/>
          <p:nvPr/>
        </p:nvSpPr>
        <p:spPr>
          <a:xfrm>
            <a:off x="4988523" y="7846001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3521392D-491C-71C1-5C59-E2F55FFD5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692" y="7745276"/>
            <a:ext cx="306334" cy="304008"/>
          </a:xfrm>
          <a:prstGeom prst="rect">
            <a:avLst/>
          </a:prstGeom>
        </p:spPr>
      </p:pic>
      <p:sp>
        <p:nvSpPr>
          <p:cNvPr id="221" name="Abgerundetes Rechteck 220">
            <a:extLst>
              <a:ext uri="{FF2B5EF4-FFF2-40B4-BE49-F238E27FC236}">
                <a16:creationId xmlns:a16="http://schemas.microsoft.com/office/drawing/2014/main" id="{16C08280-173F-C4F4-998B-627D649815CA}"/>
              </a:ext>
            </a:extLst>
          </p:cNvPr>
          <p:cNvSpPr/>
          <p:nvPr/>
        </p:nvSpPr>
        <p:spPr>
          <a:xfrm>
            <a:off x="2855844" y="8219984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412E1C13-BCD7-A350-9C3E-99087B19F54E}"/>
              </a:ext>
            </a:extLst>
          </p:cNvPr>
          <p:cNvSpPr/>
          <p:nvPr/>
        </p:nvSpPr>
        <p:spPr>
          <a:xfrm>
            <a:off x="4529610" y="83150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3572A04C-E269-2A2E-772C-E8C726C715D2}"/>
              </a:ext>
            </a:extLst>
          </p:cNvPr>
          <p:cNvSpPr/>
          <p:nvPr/>
        </p:nvSpPr>
        <p:spPr>
          <a:xfrm>
            <a:off x="4988522" y="831839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8" name="Abgerundetes Rechteck 227">
            <a:extLst>
              <a:ext uri="{FF2B5EF4-FFF2-40B4-BE49-F238E27FC236}">
                <a16:creationId xmlns:a16="http://schemas.microsoft.com/office/drawing/2014/main" id="{04B94FC8-CAA7-55B1-1B12-65FDA6234189}"/>
              </a:ext>
            </a:extLst>
          </p:cNvPr>
          <p:cNvSpPr/>
          <p:nvPr/>
        </p:nvSpPr>
        <p:spPr>
          <a:xfrm>
            <a:off x="2865146" y="8687128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5572157B-25AB-E67C-88EE-DADDE7C5512F}"/>
              </a:ext>
            </a:extLst>
          </p:cNvPr>
          <p:cNvSpPr/>
          <p:nvPr/>
        </p:nvSpPr>
        <p:spPr>
          <a:xfrm>
            <a:off x="4538912" y="878222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FB694AE6-53D8-EDC3-C785-34DBD6E80D06}"/>
              </a:ext>
            </a:extLst>
          </p:cNvPr>
          <p:cNvSpPr/>
          <p:nvPr/>
        </p:nvSpPr>
        <p:spPr>
          <a:xfrm>
            <a:off x="4997824" y="878553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5" name="Abgerundetes Rechteck 234">
            <a:extLst>
              <a:ext uri="{FF2B5EF4-FFF2-40B4-BE49-F238E27FC236}">
                <a16:creationId xmlns:a16="http://schemas.microsoft.com/office/drawing/2014/main" id="{62C5862F-04E3-2727-583F-3F616B228379}"/>
              </a:ext>
            </a:extLst>
          </p:cNvPr>
          <p:cNvSpPr/>
          <p:nvPr/>
        </p:nvSpPr>
        <p:spPr>
          <a:xfrm>
            <a:off x="2843979" y="11554457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11EB6E2E-790D-F756-0E69-07D404431CE1}"/>
              </a:ext>
            </a:extLst>
          </p:cNvPr>
          <p:cNvSpPr txBox="1"/>
          <p:nvPr/>
        </p:nvSpPr>
        <p:spPr>
          <a:xfrm>
            <a:off x="2843978" y="11586987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53EE8A86-87F1-5624-6233-0095BA15CD67}"/>
              </a:ext>
            </a:extLst>
          </p:cNvPr>
          <p:cNvSpPr txBox="1"/>
          <p:nvPr/>
        </p:nvSpPr>
        <p:spPr>
          <a:xfrm>
            <a:off x="2853777" y="12055258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A9B3A114-E15C-5C85-ABB4-22175C26531B}"/>
              </a:ext>
            </a:extLst>
          </p:cNvPr>
          <p:cNvSpPr txBox="1"/>
          <p:nvPr/>
        </p:nvSpPr>
        <p:spPr>
          <a:xfrm>
            <a:off x="2843120" y="12522381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D9C9AFAE-7870-C2FA-4A6A-8D675A9223D1}"/>
              </a:ext>
            </a:extLst>
          </p:cNvPr>
          <p:cNvSpPr/>
          <p:nvPr/>
        </p:nvSpPr>
        <p:spPr>
          <a:xfrm>
            <a:off x="4405925" y="1164294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0" name="Rechteck 239">
            <a:extLst>
              <a:ext uri="{FF2B5EF4-FFF2-40B4-BE49-F238E27FC236}">
                <a16:creationId xmlns:a16="http://schemas.microsoft.com/office/drawing/2014/main" id="{D5FDE631-D38D-72F2-112C-DA7799447849}"/>
              </a:ext>
            </a:extLst>
          </p:cNvPr>
          <p:cNvSpPr/>
          <p:nvPr/>
        </p:nvSpPr>
        <p:spPr>
          <a:xfrm>
            <a:off x="4742101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1" name="Rechteck 240">
            <a:extLst>
              <a:ext uri="{FF2B5EF4-FFF2-40B4-BE49-F238E27FC236}">
                <a16:creationId xmlns:a16="http://schemas.microsoft.com/office/drawing/2014/main" id="{657F7B53-FFE8-23A0-778F-6AD66686C4A6}"/>
              </a:ext>
            </a:extLst>
          </p:cNvPr>
          <p:cNvSpPr/>
          <p:nvPr/>
        </p:nvSpPr>
        <p:spPr>
          <a:xfrm>
            <a:off x="5077029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42" name="Grafik 241">
            <a:extLst>
              <a:ext uri="{FF2B5EF4-FFF2-40B4-BE49-F238E27FC236}">
                <a16:creationId xmlns:a16="http://schemas.microsoft.com/office/drawing/2014/main" id="{6ABEB25F-678E-ED0D-0029-A01F63453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2" y="11545798"/>
            <a:ext cx="306334" cy="304008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F02A78D6-EAE6-3C32-D891-5A081149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70" y="11545798"/>
            <a:ext cx="306334" cy="304008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9353B873-BCA6-1F49-1C45-9221A7586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715" y="11543483"/>
            <a:ext cx="306334" cy="304008"/>
          </a:xfrm>
          <a:prstGeom prst="rect">
            <a:avLst/>
          </a:prstGeom>
        </p:spPr>
      </p:pic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CF0B5D43-70A1-FBD8-5380-38D5EBDC4FE3}"/>
              </a:ext>
            </a:extLst>
          </p:cNvPr>
          <p:cNvSpPr/>
          <p:nvPr/>
        </p:nvSpPr>
        <p:spPr>
          <a:xfrm>
            <a:off x="2843978" y="12026850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6" name="Rechteck 245">
            <a:extLst>
              <a:ext uri="{FF2B5EF4-FFF2-40B4-BE49-F238E27FC236}">
                <a16:creationId xmlns:a16="http://schemas.microsoft.com/office/drawing/2014/main" id="{864A5D0D-860C-45D4-0E7F-CEA1C097303A}"/>
              </a:ext>
            </a:extLst>
          </p:cNvPr>
          <p:cNvSpPr/>
          <p:nvPr/>
        </p:nvSpPr>
        <p:spPr>
          <a:xfrm>
            <a:off x="4405924" y="1211533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7" name="Rechteck 246">
            <a:extLst>
              <a:ext uri="{FF2B5EF4-FFF2-40B4-BE49-F238E27FC236}">
                <a16:creationId xmlns:a16="http://schemas.microsoft.com/office/drawing/2014/main" id="{F07D03CB-E229-21FF-3BED-5998EA2C0F9E}"/>
              </a:ext>
            </a:extLst>
          </p:cNvPr>
          <p:cNvSpPr/>
          <p:nvPr/>
        </p:nvSpPr>
        <p:spPr>
          <a:xfrm>
            <a:off x="4742100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8" name="Rechteck 247">
            <a:extLst>
              <a:ext uri="{FF2B5EF4-FFF2-40B4-BE49-F238E27FC236}">
                <a16:creationId xmlns:a16="http://schemas.microsoft.com/office/drawing/2014/main" id="{CF2BF24E-A6A0-7644-BC76-E779F90577F3}"/>
              </a:ext>
            </a:extLst>
          </p:cNvPr>
          <p:cNvSpPr/>
          <p:nvPr/>
        </p:nvSpPr>
        <p:spPr>
          <a:xfrm>
            <a:off x="5077028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49" name="Grafik 248">
            <a:extLst>
              <a:ext uri="{FF2B5EF4-FFF2-40B4-BE49-F238E27FC236}">
                <a16:creationId xmlns:a16="http://schemas.microsoft.com/office/drawing/2014/main" id="{216B62DC-4C99-CE64-816B-F285DE34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1" y="12018191"/>
            <a:ext cx="306334" cy="304008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44B636D5-2BA4-E886-D484-17E9F4D73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69" y="12018191"/>
            <a:ext cx="306334" cy="304008"/>
          </a:xfrm>
          <a:prstGeom prst="rect">
            <a:avLst/>
          </a:prstGeom>
        </p:spPr>
      </p:pic>
      <p:sp>
        <p:nvSpPr>
          <p:cNvPr id="252" name="Abgerundetes Rechteck 251">
            <a:extLst>
              <a:ext uri="{FF2B5EF4-FFF2-40B4-BE49-F238E27FC236}">
                <a16:creationId xmlns:a16="http://schemas.microsoft.com/office/drawing/2014/main" id="{A2A62FC8-C2A0-263C-87D5-F6E1C0BF149B}"/>
              </a:ext>
            </a:extLst>
          </p:cNvPr>
          <p:cNvSpPr/>
          <p:nvPr/>
        </p:nvSpPr>
        <p:spPr>
          <a:xfrm>
            <a:off x="2853280" y="12493994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3" name="Rechteck 252">
            <a:extLst>
              <a:ext uri="{FF2B5EF4-FFF2-40B4-BE49-F238E27FC236}">
                <a16:creationId xmlns:a16="http://schemas.microsoft.com/office/drawing/2014/main" id="{935D87D2-B33E-A650-A534-508A1A39C1C3}"/>
              </a:ext>
            </a:extLst>
          </p:cNvPr>
          <p:cNvSpPr/>
          <p:nvPr/>
        </p:nvSpPr>
        <p:spPr>
          <a:xfrm>
            <a:off x="4415226" y="125824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4" name="Rechteck 253">
            <a:extLst>
              <a:ext uri="{FF2B5EF4-FFF2-40B4-BE49-F238E27FC236}">
                <a16:creationId xmlns:a16="http://schemas.microsoft.com/office/drawing/2014/main" id="{C2ED9270-D870-C606-8095-6D311DC76C9B}"/>
              </a:ext>
            </a:extLst>
          </p:cNvPr>
          <p:cNvSpPr/>
          <p:nvPr/>
        </p:nvSpPr>
        <p:spPr>
          <a:xfrm>
            <a:off x="4751402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42E736CD-DC3F-6228-DA86-3F36B76B8674}"/>
              </a:ext>
            </a:extLst>
          </p:cNvPr>
          <p:cNvSpPr/>
          <p:nvPr/>
        </p:nvSpPr>
        <p:spPr>
          <a:xfrm>
            <a:off x="5086330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56" name="Grafik 255">
            <a:extLst>
              <a:ext uri="{FF2B5EF4-FFF2-40B4-BE49-F238E27FC236}">
                <a16:creationId xmlns:a16="http://schemas.microsoft.com/office/drawing/2014/main" id="{DEBBE3D0-417D-0480-A315-8987256D8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23" y="12485335"/>
            <a:ext cx="306334" cy="304008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52F52F13-E683-044F-7747-81B1944B0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571" y="12485335"/>
            <a:ext cx="306334" cy="304008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9D798365-1BBD-72BF-E469-52068622F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16" y="12483020"/>
            <a:ext cx="306334" cy="304008"/>
          </a:xfrm>
          <a:prstGeom prst="rect">
            <a:avLst/>
          </a:prstGeom>
        </p:spPr>
      </p:pic>
      <p:sp>
        <p:nvSpPr>
          <p:cNvPr id="259" name="Abgerundetes Rechteck 258">
            <a:extLst>
              <a:ext uri="{FF2B5EF4-FFF2-40B4-BE49-F238E27FC236}">
                <a16:creationId xmlns:a16="http://schemas.microsoft.com/office/drawing/2014/main" id="{C43C609D-D833-43C0-D0CA-FA629A36E641}"/>
              </a:ext>
            </a:extLst>
          </p:cNvPr>
          <p:cNvSpPr/>
          <p:nvPr/>
        </p:nvSpPr>
        <p:spPr>
          <a:xfrm>
            <a:off x="2840631" y="15447043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9013BC5A-BE70-5CA6-EC6C-6E5C72284590}"/>
              </a:ext>
            </a:extLst>
          </p:cNvPr>
          <p:cNvSpPr txBox="1"/>
          <p:nvPr/>
        </p:nvSpPr>
        <p:spPr>
          <a:xfrm>
            <a:off x="2840630" y="15479573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9976932B-133C-2791-EEBC-FBFF58179A18}"/>
              </a:ext>
            </a:extLst>
          </p:cNvPr>
          <p:cNvSpPr txBox="1"/>
          <p:nvPr/>
        </p:nvSpPr>
        <p:spPr>
          <a:xfrm>
            <a:off x="2850429" y="15947844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9DEE3850-D77E-AF25-3942-0C28E2344B99}"/>
              </a:ext>
            </a:extLst>
          </p:cNvPr>
          <p:cNvSpPr txBox="1"/>
          <p:nvPr/>
        </p:nvSpPr>
        <p:spPr>
          <a:xfrm>
            <a:off x="2839772" y="16414967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279723D1-95CF-A438-454D-2758F52C5E95}"/>
              </a:ext>
            </a:extLst>
          </p:cNvPr>
          <p:cNvSpPr/>
          <p:nvPr/>
        </p:nvSpPr>
        <p:spPr>
          <a:xfrm>
            <a:off x="4402577" y="1553552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E1CFFC92-DF0C-7E09-8D51-136320325CC1}"/>
              </a:ext>
            </a:extLst>
          </p:cNvPr>
          <p:cNvSpPr/>
          <p:nvPr/>
        </p:nvSpPr>
        <p:spPr>
          <a:xfrm>
            <a:off x="4738753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9CEB37F9-302B-3A8D-2C15-749D0790582B}"/>
              </a:ext>
            </a:extLst>
          </p:cNvPr>
          <p:cNvSpPr/>
          <p:nvPr/>
        </p:nvSpPr>
        <p:spPr>
          <a:xfrm>
            <a:off x="5073681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9" name="Abgerundetes Rechteck 268">
            <a:extLst>
              <a:ext uri="{FF2B5EF4-FFF2-40B4-BE49-F238E27FC236}">
                <a16:creationId xmlns:a16="http://schemas.microsoft.com/office/drawing/2014/main" id="{D2C15259-584A-DE47-A3E6-F9F1A092C0B3}"/>
              </a:ext>
            </a:extLst>
          </p:cNvPr>
          <p:cNvSpPr/>
          <p:nvPr/>
        </p:nvSpPr>
        <p:spPr>
          <a:xfrm>
            <a:off x="2840630" y="15919436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EFA8F54A-3527-9247-DA1B-8C247713A5EA}"/>
              </a:ext>
            </a:extLst>
          </p:cNvPr>
          <p:cNvSpPr/>
          <p:nvPr/>
        </p:nvSpPr>
        <p:spPr>
          <a:xfrm>
            <a:off x="4402576" y="1600792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1" name="Rechteck 270">
            <a:extLst>
              <a:ext uri="{FF2B5EF4-FFF2-40B4-BE49-F238E27FC236}">
                <a16:creationId xmlns:a16="http://schemas.microsoft.com/office/drawing/2014/main" id="{0FD78864-8B71-9B4B-F6FE-E4C171E39581}"/>
              </a:ext>
            </a:extLst>
          </p:cNvPr>
          <p:cNvSpPr/>
          <p:nvPr/>
        </p:nvSpPr>
        <p:spPr>
          <a:xfrm>
            <a:off x="4738752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2" name="Rechteck 271">
            <a:extLst>
              <a:ext uri="{FF2B5EF4-FFF2-40B4-BE49-F238E27FC236}">
                <a16:creationId xmlns:a16="http://schemas.microsoft.com/office/drawing/2014/main" id="{27C25D15-7EE9-B901-D5BA-E4CBE12FB9D8}"/>
              </a:ext>
            </a:extLst>
          </p:cNvPr>
          <p:cNvSpPr/>
          <p:nvPr/>
        </p:nvSpPr>
        <p:spPr>
          <a:xfrm>
            <a:off x="5073680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75" name="Grafik 274">
            <a:extLst>
              <a:ext uri="{FF2B5EF4-FFF2-40B4-BE49-F238E27FC236}">
                <a16:creationId xmlns:a16="http://schemas.microsoft.com/office/drawing/2014/main" id="{A830E908-E13E-3B00-291A-AC373E59B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9366" y="15908462"/>
            <a:ext cx="306334" cy="304008"/>
          </a:xfrm>
          <a:prstGeom prst="rect">
            <a:avLst/>
          </a:prstGeom>
        </p:spPr>
      </p:pic>
      <p:sp>
        <p:nvSpPr>
          <p:cNvPr id="276" name="Abgerundetes Rechteck 275">
            <a:extLst>
              <a:ext uri="{FF2B5EF4-FFF2-40B4-BE49-F238E27FC236}">
                <a16:creationId xmlns:a16="http://schemas.microsoft.com/office/drawing/2014/main" id="{5A4513B3-0803-2464-2B4D-6AF1871ACF1A}"/>
              </a:ext>
            </a:extLst>
          </p:cNvPr>
          <p:cNvSpPr/>
          <p:nvPr/>
        </p:nvSpPr>
        <p:spPr>
          <a:xfrm>
            <a:off x="2849932" y="16386580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7" name="Rechteck 276">
            <a:extLst>
              <a:ext uri="{FF2B5EF4-FFF2-40B4-BE49-F238E27FC236}">
                <a16:creationId xmlns:a16="http://schemas.microsoft.com/office/drawing/2014/main" id="{BA563FCB-54FC-9247-2D9F-A6D5D52ACEFB}"/>
              </a:ext>
            </a:extLst>
          </p:cNvPr>
          <p:cNvSpPr/>
          <p:nvPr/>
        </p:nvSpPr>
        <p:spPr>
          <a:xfrm>
            <a:off x="4411878" y="1647506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8E9B0046-DD93-9908-B026-113CD90A721F}"/>
              </a:ext>
            </a:extLst>
          </p:cNvPr>
          <p:cNvSpPr/>
          <p:nvPr/>
        </p:nvSpPr>
        <p:spPr>
          <a:xfrm>
            <a:off x="4748054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A3CE916C-540B-45D7-86C8-83E1B75D346F}"/>
              </a:ext>
            </a:extLst>
          </p:cNvPr>
          <p:cNvSpPr/>
          <p:nvPr/>
        </p:nvSpPr>
        <p:spPr>
          <a:xfrm>
            <a:off x="5082982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81" name="Grafik 280">
            <a:extLst>
              <a:ext uri="{FF2B5EF4-FFF2-40B4-BE49-F238E27FC236}">
                <a16:creationId xmlns:a16="http://schemas.microsoft.com/office/drawing/2014/main" id="{40BB9899-9C9A-5C4D-AD8E-6D5F5A5EA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223" y="16377921"/>
            <a:ext cx="306334" cy="304008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72EEE3F8-9EC9-AAA2-740B-C23CCA03B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68" y="16375606"/>
            <a:ext cx="306334" cy="304008"/>
          </a:xfrm>
          <a:prstGeom prst="rect">
            <a:avLst/>
          </a:prstGeom>
        </p:spPr>
      </p:pic>
      <p:sp>
        <p:nvSpPr>
          <p:cNvPr id="283" name="Textfeld 282">
            <a:extLst>
              <a:ext uri="{FF2B5EF4-FFF2-40B4-BE49-F238E27FC236}">
                <a16:creationId xmlns:a16="http://schemas.microsoft.com/office/drawing/2014/main" id="{9E59392E-E6C1-71E5-0104-C2D6BFF0EBBE}"/>
              </a:ext>
            </a:extLst>
          </p:cNvPr>
          <p:cNvSpPr txBox="1"/>
          <p:nvPr/>
        </p:nvSpPr>
        <p:spPr>
          <a:xfrm>
            <a:off x="4246347" y="11292880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C39E0743-8C3B-53BB-B82D-536AE6B47AFC}"/>
              </a:ext>
            </a:extLst>
          </p:cNvPr>
          <p:cNvSpPr txBox="1"/>
          <p:nvPr/>
        </p:nvSpPr>
        <p:spPr>
          <a:xfrm>
            <a:off x="4624448" y="11293834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3429DC4C-02D6-9D14-33BC-01730BEA2390}"/>
              </a:ext>
            </a:extLst>
          </p:cNvPr>
          <p:cNvSpPr txBox="1"/>
          <p:nvPr/>
        </p:nvSpPr>
        <p:spPr>
          <a:xfrm>
            <a:off x="4981336" y="1128187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F95B7DB5-6596-1FA5-30E0-1F7C7D873C7B}"/>
              </a:ext>
            </a:extLst>
          </p:cNvPr>
          <p:cNvSpPr txBox="1"/>
          <p:nvPr/>
        </p:nvSpPr>
        <p:spPr>
          <a:xfrm>
            <a:off x="4103051" y="15181069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6D71D48D-47F4-4657-BC15-D4112B06D2DD}"/>
              </a:ext>
            </a:extLst>
          </p:cNvPr>
          <p:cNvSpPr txBox="1"/>
          <p:nvPr/>
        </p:nvSpPr>
        <p:spPr>
          <a:xfrm>
            <a:off x="4619702" y="1517505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BD2CA12C-548E-F88F-3645-93DF359A6089}"/>
              </a:ext>
            </a:extLst>
          </p:cNvPr>
          <p:cNvSpPr txBox="1"/>
          <p:nvPr/>
        </p:nvSpPr>
        <p:spPr>
          <a:xfrm>
            <a:off x="5002508" y="1517625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C09AA210-2F83-5773-0BFF-77C32257A9AF}"/>
              </a:ext>
            </a:extLst>
          </p:cNvPr>
          <p:cNvSpPr txBox="1"/>
          <p:nvPr/>
        </p:nvSpPr>
        <p:spPr>
          <a:xfrm>
            <a:off x="4321679" y="748684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(L)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035065BE-95DE-3F2C-6B2C-5672707F7165}"/>
              </a:ext>
            </a:extLst>
          </p:cNvPr>
          <p:cNvSpPr txBox="1"/>
          <p:nvPr/>
        </p:nvSpPr>
        <p:spPr>
          <a:xfrm>
            <a:off x="4804884" y="74824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(R)</a:t>
            </a:r>
          </a:p>
        </p:txBody>
      </p:sp>
      <p:pic>
        <p:nvPicPr>
          <p:cNvPr id="293" name="Grafik 292">
            <a:extLst>
              <a:ext uri="{FF2B5EF4-FFF2-40B4-BE49-F238E27FC236}">
                <a16:creationId xmlns:a16="http://schemas.microsoft.com/office/drawing/2014/main" id="{66EEA2D4-D819-B974-0D90-C002D1DEB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291" y="8224492"/>
            <a:ext cx="306334" cy="304008"/>
          </a:xfrm>
          <a:prstGeom prst="rect">
            <a:avLst/>
          </a:prstGeom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92B4A7E0-10D8-7E73-6C7A-CE2995C48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17" y="12024335"/>
            <a:ext cx="306334" cy="3040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5C996E4-5FBC-32D4-DC90-854BC41A5351}"/>
              </a:ext>
            </a:extLst>
          </p:cNvPr>
          <p:cNvSpPr txBox="1"/>
          <p:nvPr/>
        </p:nvSpPr>
        <p:spPr>
          <a:xfrm>
            <a:off x="432486" y="24713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ANNALS OF NEUROLOGY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16F7B58-48B7-458B-BA36-13E83DD74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766" y="2576239"/>
            <a:ext cx="7119946" cy="265748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D286B26-68F4-939B-3F21-9396A80D1ED9}"/>
              </a:ext>
            </a:extLst>
          </p:cNvPr>
          <p:cNvGrpSpPr/>
          <p:nvPr/>
        </p:nvGrpSpPr>
        <p:grpSpPr>
          <a:xfrm>
            <a:off x="7427615" y="2830795"/>
            <a:ext cx="1311461" cy="338554"/>
            <a:chOff x="7427615" y="2977627"/>
            <a:chExt cx="1311461" cy="338554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AB0AEE2-5A23-8770-2269-E8B839047ADF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EB1B221-61FD-9878-72ED-35E10DB5A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DA25BC9B-EC32-74B4-2C16-9AC1D2EBF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4BC8493E-A857-72AA-686E-FB92FDE36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155F36A-B410-4D46-963E-81CC8B24FE06}"/>
                </a:ext>
              </a:extLst>
            </p:cNvPr>
            <p:cNvSpPr txBox="1"/>
            <p:nvPr/>
          </p:nvSpPr>
          <p:spPr>
            <a:xfrm>
              <a:off x="7459177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pic>
        <p:nvPicPr>
          <p:cNvPr id="71" name="Grafik 70">
            <a:extLst>
              <a:ext uri="{FF2B5EF4-FFF2-40B4-BE49-F238E27FC236}">
                <a16:creationId xmlns:a16="http://schemas.microsoft.com/office/drawing/2014/main" id="{66873E74-3634-DC19-B36A-D429FB190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429" y="6492553"/>
            <a:ext cx="6954620" cy="2564942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4ECEDD28-7A94-44E7-3C85-44C496A03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756" y="10295093"/>
            <a:ext cx="7312295" cy="2665669"/>
          </a:xfrm>
          <a:prstGeom prst="rect">
            <a:avLst/>
          </a:prstGeom>
        </p:spPr>
      </p:pic>
      <p:pic>
        <p:nvPicPr>
          <p:cNvPr id="203" name="Grafik 202">
            <a:extLst>
              <a:ext uri="{FF2B5EF4-FFF2-40B4-BE49-F238E27FC236}">
                <a16:creationId xmlns:a16="http://schemas.microsoft.com/office/drawing/2014/main" id="{EE93AED4-04F6-6F44-EC52-ED95D93788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3707" y="14100016"/>
            <a:ext cx="7319344" cy="26853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78B8F-0609-9DA6-4A86-B9AF54FDFB58}"/>
              </a:ext>
            </a:extLst>
          </p:cNvPr>
          <p:cNvSpPr txBox="1"/>
          <p:nvPr/>
        </p:nvSpPr>
        <p:spPr>
          <a:xfrm>
            <a:off x="5526206" y="17756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E4CB2DE-38F1-8869-0B1C-F97B9E9D79A9}"/>
              </a:ext>
            </a:extLst>
          </p:cNvPr>
          <p:cNvSpPr txBox="1"/>
          <p:nvPr/>
        </p:nvSpPr>
        <p:spPr>
          <a:xfrm>
            <a:off x="5529406" y="56383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81B9B5-6759-9180-D2CE-220D8C80E17F}"/>
              </a:ext>
            </a:extLst>
          </p:cNvPr>
          <p:cNvSpPr txBox="1"/>
          <p:nvPr/>
        </p:nvSpPr>
        <p:spPr>
          <a:xfrm>
            <a:off x="5489389" y="94928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E2BE5A4-197B-2698-D6AB-40B4C0456300}"/>
              </a:ext>
            </a:extLst>
          </p:cNvPr>
          <p:cNvSpPr txBox="1"/>
          <p:nvPr/>
        </p:nvSpPr>
        <p:spPr>
          <a:xfrm>
            <a:off x="5484580" y="133358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53F98F2A-33EF-B3B2-60F6-93909A149CAB}"/>
              </a:ext>
            </a:extLst>
          </p:cNvPr>
          <p:cNvGrpSpPr/>
          <p:nvPr/>
        </p:nvGrpSpPr>
        <p:grpSpPr>
          <a:xfrm>
            <a:off x="9844379" y="10571506"/>
            <a:ext cx="1368358" cy="338554"/>
            <a:chOff x="7427615" y="2977627"/>
            <a:chExt cx="1311461" cy="338554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F0751553-10AB-55C9-B09B-7A7075B9F18C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1F676E1-F472-2B8F-42AF-660509D4E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E5064ACC-F705-1225-47CD-940825849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1582465F-EB6A-300E-4568-9641D33D8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8C648960-144A-B417-64D1-7BDD1E5C1FE2}"/>
                </a:ext>
              </a:extLst>
            </p:cNvPr>
            <p:cNvSpPr txBox="1"/>
            <p:nvPr/>
          </p:nvSpPr>
          <p:spPr>
            <a:xfrm>
              <a:off x="7459177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BDE69CC7-2174-A3BC-606E-B66A496D7BDE}"/>
              </a:ext>
            </a:extLst>
          </p:cNvPr>
          <p:cNvGrpSpPr/>
          <p:nvPr/>
        </p:nvGrpSpPr>
        <p:grpSpPr>
          <a:xfrm>
            <a:off x="12225032" y="10586050"/>
            <a:ext cx="1354467" cy="338554"/>
            <a:chOff x="7427615" y="2977627"/>
            <a:chExt cx="1311461" cy="338554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E5E14855-ADCD-B4A3-920D-59522978D609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233" name="Gerade Verbindung 232">
                <a:extLst>
                  <a:ext uri="{FF2B5EF4-FFF2-40B4-BE49-F238E27FC236}">
                    <a16:creationId xmlns:a16="http://schemas.microsoft.com/office/drawing/2014/main" id="{1A5B5E88-7B7D-87FB-EF58-5AF569BCD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Gerade Verbindung 233">
                <a:extLst>
                  <a:ext uri="{FF2B5EF4-FFF2-40B4-BE49-F238E27FC236}">
                    <a16:creationId xmlns:a16="http://schemas.microsoft.com/office/drawing/2014/main" id="{BB22448C-120B-8E3B-CADE-8316A5F91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Gerade Verbindung 250">
                <a:extLst>
                  <a:ext uri="{FF2B5EF4-FFF2-40B4-BE49-F238E27FC236}">
                    <a16:creationId xmlns:a16="http://schemas.microsoft.com/office/drawing/2014/main" id="{79CFD17B-E6A3-8BEC-424E-48B45EED0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2" name="Textfeld 231">
              <a:extLst>
                <a:ext uri="{FF2B5EF4-FFF2-40B4-BE49-F238E27FC236}">
                  <a16:creationId xmlns:a16="http://schemas.microsoft.com/office/drawing/2014/main" id="{1E36E881-0E45-75C4-531B-7E1A9837E815}"/>
                </a:ext>
              </a:extLst>
            </p:cNvPr>
            <p:cNvSpPr txBox="1"/>
            <p:nvPr/>
          </p:nvSpPr>
          <p:spPr>
            <a:xfrm>
              <a:off x="7459177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1201A70C-7180-43C8-F9FC-E36BF040F9A7}"/>
              </a:ext>
            </a:extLst>
          </p:cNvPr>
          <p:cNvGrpSpPr/>
          <p:nvPr/>
        </p:nvGrpSpPr>
        <p:grpSpPr>
          <a:xfrm>
            <a:off x="9844379" y="14357151"/>
            <a:ext cx="1368358" cy="338554"/>
            <a:chOff x="7427615" y="2977627"/>
            <a:chExt cx="1311461" cy="338554"/>
          </a:xfrm>
        </p:grpSpPr>
        <p:grpSp>
          <p:nvGrpSpPr>
            <p:cNvPr id="267" name="Gruppieren 266">
              <a:extLst>
                <a:ext uri="{FF2B5EF4-FFF2-40B4-BE49-F238E27FC236}">
                  <a16:creationId xmlns:a16="http://schemas.microsoft.com/office/drawing/2014/main" id="{644B528C-AA97-2E16-2B7C-ABEC16690105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273" name="Gerade Verbindung 272">
                <a:extLst>
                  <a:ext uri="{FF2B5EF4-FFF2-40B4-BE49-F238E27FC236}">
                    <a16:creationId xmlns:a16="http://schemas.microsoft.com/office/drawing/2014/main" id="{C33C76B3-D6E1-0A9A-5A2B-D83D4EDA6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Gerade Verbindung 273">
                <a:extLst>
                  <a:ext uri="{FF2B5EF4-FFF2-40B4-BE49-F238E27FC236}">
                    <a16:creationId xmlns:a16="http://schemas.microsoft.com/office/drawing/2014/main" id="{A3549C0E-B6CA-B677-9864-97A58C51D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Gerade Verbindung 279">
                <a:extLst>
                  <a:ext uri="{FF2B5EF4-FFF2-40B4-BE49-F238E27FC236}">
                    <a16:creationId xmlns:a16="http://schemas.microsoft.com/office/drawing/2014/main" id="{BE4B2B68-1D0F-E04B-DED6-5A74B5F6B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8" name="Textfeld 267">
              <a:extLst>
                <a:ext uri="{FF2B5EF4-FFF2-40B4-BE49-F238E27FC236}">
                  <a16:creationId xmlns:a16="http://schemas.microsoft.com/office/drawing/2014/main" id="{91CACEC6-4EEE-EC55-1CDD-8979BDD848A9}"/>
                </a:ext>
              </a:extLst>
            </p:cNvPr>
            <p:cNvSpPr txBox="1"/>
            <p:nvPr/>
          </p:nvSpPr>
          <p:spPr>
            <a:xfrm>
              <a:off x="7459177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775BFB12-77CF-D6F4-91D4-169621ADA190}"/>
              </a:ext>
            </a:extLst>
          </p:cNvPr>
          <p:cNvGrpSpPr/>
          <p:nvPr/>
        </p:nvGrpSpPr>
        <p:grpSpPr>
          <a:xfrm>
            <a:off x="7465626" y="14556107"/>
            <a:ext cx="1380379" cy="338554"/>
            <a:chOff x="7427615" y="2985544"/>
            <a:chExt cx="1335118" cy="338554"/>
          </a:xfrm>
        </p:grpSpPr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4834053D-795D-6E5F-B9DF-525D69EF9918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296" name="Gerade Verbindung 295">
                <a:extLst>
                  <a:ext uri="{FF2B5EF4-FFF2-40B4-BE49-F238E27FC236}">
                    <a16:creationId xmlns:a16="http://schemas.microsoft.com/office/drawing/2014/main" id="{DAE08162-FDB8-AC67-AA33-1F54DA261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Gerade Verbindung 296">
                <a:extLst>
                  <a:ext uri="{FF2B5EF4-FFF2-40B4-BE49-F238E27FC236}">
                    <a16:creationId xmlns:a16="http://schemas.microsoft.com/office/drawing/2014/main" id="{D475E58E-16B9-1319-DF03-5DF713A5E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Gerade Verbindung 297">
                <a:extLst>
                  <a:ext uri="{FF2B5EF4-FFF2-40B4-BE49-F238E27FC236}">
                    <a16:creationId xmlns:a16="http://schemas.microsoft.com/office/drawing/2014/main" id="{FA6DE0E2-4499-6D7B-EA62-6A09F8477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5" name="Textfeld 294">
              <a:extLst>
                <a:ext uri="{FF2B5EF4-FFF2-40B4-BE49-F238E27FC236}">
                  <a16:creationId xmlns:a16="http://schemas.microsoft.com/office/drawing/2014/main" id="{9D6D2D45-4054-9D05-21F8-4B3110C16256}"/>
                </a:ext>
              </a:extLst>
            </p:cNvPr>
            <p:cNvSpPr txBox="1"/>
            <p:nvPr/>
          </p:nvSpPr>
          <p:spPr>
            <a:xfrm>
              <a:off x="7482834" y="2985544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4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9A85E582-AF70-3AEE-4FFA-4FF1B794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288" y="5683151"/>
            <a:ext cx="2388720" cy="239653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2F971F3-CD66-1563-2B8F-86FFF0806213}"/>
              </a:ext>
            </a:extLst>
          </p:cNvPr>
          <p:cNvGrpSpPr/>
          <p:nvPr/>
        </p:nvGrpSpPr>
        <p:grpSpPr>
          <a:xfrm>
            <a:off x="9224664" y="2682437"/>
            <a:ext cx="2400587" cy="2463800"/>
            <a:chOff x="8181486" y="6719848"/>
            <a:chExt cx="2728264" cy="286585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7209FF7-4B27-501E-75E2-68F91B8EB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29"/>
            <a:stretch/>
          </p:blipFill>
          <p:spPr>
            <a:xfrm>
              <a:off x="8448114" y="6734359"/>
              <a:ext cx="2461636" cy="2851347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8281671-B8F1-85DE-A435-BCD7A789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8181486" y="6719848"/>
              <a:ext cx="283967" cy="285134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2368ED8-B23E-E198-35E6-72E4D46B35AF}"/>
              </a:ext>
            </a:extLst>
          </p:cNvPr>
          <p:cNvGrpSpPr/>
          <p:nvPr/>
        </p:nvGrpSpPr>
        <p:grpSpPr>
          <a:xfrm>
            <a:off x="4735567" y="2688396"/>
            <a:ext cx="2340455" cy="2433325"/>
            <a:chOff x="5206734" y="7933729"/>
            <a:chExt cx="2705931" cy="2851347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5A8737D-751C-EC23-8403-F59D05B4F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5206734" y="7933729"/>
              <a:ext cx="283967" cy="285134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C0193B0-62F8-DB4F-37D9-DBB896AF1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85" t="958" r="32573" b="1517"/>
            <a:stretch/>
          </p:blipFill>
          <p:spPr>
            <a:xfrm>
              <a:off x="5468517" y="7966707"/>
              <a:ext cx="2444148" cy="2780781"/>
            </a:xfrm>
            <a:prstGeom prst="rect">
              <a:avLst/>
            </a:prstGeom>
          </p:spPr>
        </p:pic>
      </p:grpSp>
      <p:pic>
        <p:nvPicPr>
          <p:cNvPr id="244" name="Grafik 243">
            <a:extLst>
              <a:ext uri="{FF2B5EF4-FFF2-40B4-BE49-F238E27FC236}">
                <a16:creationId xmlns:a16="http://schemas.microsoft.com/office/drawing/2014/main" id="{C6C8B434-778C-E7D7-CE1D-F4DC3D1EC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7" r="45933"/>
          <a:stretch/>
        </p:blipFill>
        <p:spPr>
          <a:xfrm>
            <a:off x="4720664" y="9823811"/>
            <a:ext cx="2369665" cy="2263365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BFD86D3-8D70-53CF-44BD-8A4CDD3E8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9"/>
          <a:stretch/>
        </p:blipFill>
        <p:spPr>
          <a:xfrm>
            <a:off x="9433223" y="9801841"/>
            <a:ext cx="2147705" cy="23265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6" t="48255" r="64558" b="37896"/>
          <a:stretch/>
        </p:blipFill>
        <p:spPr>
          <a:xfrm>
            <a:off x="8215915" y="4457246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595428" y="8762601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39252" y="5286680"/>
            <a:ext cx="8892072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79" t="-1" r="50336" b="73176"/>
          <a:stretch/>
        </p:blipFill>
        <p:spPr>
          <a:xfrm>
            <a:off x="7390802" y="2920011"/>
            <a:ext cx="1631262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71975" y="2327542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188886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04165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4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739552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09030" y="2353372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5678429" y="5311873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854" t="81531" r="45303"/>
          <a:stretch/>
        </p:blipFill>
        <p:spPr>
          <a:xfrm>
            <a:off x="7474231" y="436780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39252" y="5290598"/>
            <a:ext cx="8892072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5" t="28948" r="63961" b="52801"/>
          <a:stretch/>
        </p:blipFill>
        <p:spPr>
          <a:xfrm>
            <a:off x="8401340" y="17293225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2739252" y="2321055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3078921" y="2365796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2739252" y="232497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67014" y="9335043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07971" y="9360873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67014" y="9338961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79432" y="9345264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80205" y="9378649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79432" y="934918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33" r="47519" b="70360"/>
          <a:stretch/>
        </p:blipFill>
        <p:spPr>
          <a:xfrm>
            <a:off x="2850302" y="2851115"/>
            <a:ext cx="1823945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26" t="65073" r="10063" b="18112"/>
          <a:stretch/>
        </p:blipFill>
        <p:spPr>
          <a:xfrm>
            <a:off x="2980794" y="4197245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25" r="47463" b="71977"/>
          <a:stretch/>
        </p:blipFill>
        <p:spPr>
          <a:xfrm>
            <a:off x="2857759" y="9948087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805" r="49039" b="71376"/>
          <a:stretch/>
        </p:blipFill>
        <p:spPr>
          <a:xfrm>
            <a:off x="7351872" y="9896417"/>
            <a:ext cx="1640480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887621" y="182976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48669" y="885808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587972" y="1744326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100" t="46650" r="62374" b="35827"/>
          <a:stretch/>
        </p:blipFill>
        <p:spPr>
          <a:xfrm>
            <a:off x="7454352" y="11428965"/>
            <a:ext cx="602451" cy="69663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83216" y="3235332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035960" y="4023814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4229285" y="4170008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4056802" y="3877620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99" t="46649" r="63748" b="37140"/>
          <a:stretch/>
        </p:blipFill>
        <p:spPr>
          <a:xfrm>
            <a:off x="9485041" y="17718066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518" t="84058" r="35635" b="729"/>
          <a:stretch/>
        </p:blipFill>
        <p:spPr>
          <a:xfrm>
            <a:off x="8014363" y="11122039"/>
            <a:ext cx="628153" cy="60481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2606038" y="12492847"/>
            <a:ext cx="9200951" cy="276999"/>
            <a:chOff x="2702464" y="12328118"/>
            <a:chExt cx="9200951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2702464" y="12345731"/>
              <a:ext cx="9200951" cy="259383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  <a:p>
            <a:endParaRPr lang="en-AU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71975" y="233146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20561558" y="9469604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B3C9A21-F3F6-F0D0-23F1-4D03622879F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61333" y="3506617"/>
            <a:ext cx="669028" cy="44135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5A0A21E-681F-03F1-CA2C-077EDD3D18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591075" y="4094162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838BBBD-9B90-4CD4-E395-2BBFB2D7CB1F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630361" y="4240356"/>
            <a:ext cx="54216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E8BFA0B-7609-6194-8BF2-3CAF857BFFEA}"/>
              </a:ext>
            </a:extLst>
          </p:cNvPr>
          <p:cNvSpPr txBox="1"/>
          <p:nvPr/>
        </p:nvSpPr>
        <p:spPr>
          <a:xfrm>
            <a:off x="8448260" y="3947968"/>
            <a:ext cx="3642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3A057F8-A20B-F381-7A70-749C2E11B01A}"/>
              </a:ext>
            </a:extLst>
          </p:cNvPr>
          <p:cNvSpPr txBox="1"/>
          <p:nvPr/>
        </p:nvSpPr>
        <p:spPr>
          <a:xfrm>
            <a:off x="7361370" y="14340689"/>
            <a:ext cx="3774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Questions:</a:t>
            </a:r>
          </a:p>
          <a:p>
            <a:endParaRPr lang="en-AU" dirty="0"/>
          </a:p>
          <a:p>
            <a:r>
              <a:rPr lang="en-AU" dirty="0"/>
              <a:t>• Different y axis values? (for visibility)</a:t>
            </a:r>
          </a:p>
          <a:p>
            <a:r>
              <a:rPr lang="en-AU" dirty="0"/>
              <a:t>• </a:t>
            </a:r>
            <a:r>
              <a:rPr lang="en-AU" dirty="0" err="1"/>
              <a:t>Lables</a:t>
            </a:r>
            <a:r>
              <a:rPr lang="en-AU" dirty="0"/>
              <a:t> of pattern areas?</a:t>
            </a:r>
          </a:p>
          <a:p>
            <a:endParaRPr lang="en-AU" dirty="0"/>
          </a:p>
          <a:p>
            <a:r>
              <a:rPr lang="en-AU" dirty="0"/>
              <a:t>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5D2900B2-9EDA-4988-A4A3-D6028A4C8E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924"/>
          <a:stretch/>
        </p:blipFill>
        <p:spPr>
          <a:xfrm>
            <a:off x="8067199" y="6910507"/>
            <a:ext cx="1293845" cy="1314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7E571DBB-9323-FD2F-7799-F344B0B00E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191" r="33717"/>
          <a:stretch/>
        </p:blipFill>
        <p:spPr>
          <a:xfrm>
            <a:off x="7559543" y="5890082"/>
            <a:ext cx="478456" cy="126565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0023CF7-8973-8830-B93C-6001D53B0DE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020" r="41684"/>
          <a:stretch/>
        </p:blipFill>
        <p:spPr>
          <a:xfrm>
            <a:off x="5729155" y="5778458"/>
            <a:ext cx="996862" cy="149270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27" r="49562" b="72549"/>
          <a:stretch/>
        </p:blipFill>
        <p:spPr>
          <a:xfrm>
            <a:off x="2759558" y="6105721"/>
            <a:ext cx="2286784" cy="16126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3D3CE1F-648A-973A-B373-1CF0CD2026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059" t="-352" r="55954" b="352"/>
          <a:stretch/>
        </p:blipFill>
        <p:spPr>
          <a:xfrm>
            <a:off x="4798639" y="6712324"/>
            <a:ext cx="905568" cy="1492706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21875873" y="7141405"/>
            <a:ext cx="1279899" cy="338554"/>
            <a:chOff x="628599" y="4648529"/>
            <a:chExt cx="1279900" cy="338554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8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6208853" y="10399321"/>
            <a:ext cx="1279899" cy="338554"/>
            <a:chOff x="648311" y="4650981"/>
            <a:chExt cx="1279900" cy="338554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9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691269" y="10383613"/>
            <a:ext cx="1279899" cy="338554"/>
            <a:chOff x="648311" y="4650981"/>
            <a:chExt cx="1279900" cy="338554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1031602" y="3338840"/>
            <a:ext cx="1279899" cy="338554"/>
            <a:chOff x="628599" y="4646706"/>
            <a:chExt cx="1279900" cy="338554"/>
          </a:xfrm>
        </p:grpSpPr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6706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684082" y="3420412"/>
            <a:ext cx="1279899" cy="338554"/>
            <a:chOff x="619138" y="4650662"/>
            <a:chExt cx="1279900" cy="338554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9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9138" y="4650662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974714" y="6268880"/>
            <a:ext cx="1279899" cy="338554"/>
            <a:chOff x="646748" y="4642045"/>
            <a:chExt cx="1279900" cy="338554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9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6748" y="464204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641505" y="6583359"/>
            <a:ext cx="1279899" cy="338554"/>
            <a:chOff x="633711" y="4640095"/>
            <a:chExt cx="1279900" cy="338554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9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Textfeld 187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33711" y="464009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981901" y="6423720"/>
            <a:ext cx="1279899" cy="338554"/>
            <a:chOff x="624225" y="4634585"/>
            <a:chExt cx="1279900" cy="338554"/>
          </a:xfrm>
        </p:grpSpPr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4225" y="463458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84FD04E-7034-51EB-BCAA-ABD66C80EF54}"/>
              </a:ext>
            </a:extLst>
          </p:cNvPr>
          <p:cNvGrpSpPr/>
          <p:nvPr/>
        </p:nvGrpSpPr>
        <p:grpSpPr>
          <a:xfrm>
            <a:off x="6520448" y="6771387"/>
            <a:ext cx="1003419" cy="1457801"/>
            <a:chOff x="6608998" y="10808481"/>
            <a:chExt cx="1003419" cy="1457801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6FB7E690-4C09-C42A-7464-EA6D578B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6677" r="19615"/>
            <a:stretch/>
          </p:blipFill>
          <p:spPr>
            <a:xfrm>
              <a:off x="6678924" y="10808481"/>
              <a:ext cx="933493" cy="1457801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80EEC39-CFEE-B629-879C-D60ED3FD348F}"/>
                </a:ext>
              </a:extLst>
            </p:cNvPr>
            <p:cNvSpPr/>
            <p:nvPr/>
          </p:nvSpPr>
          <p:spPr>
            <a:xfrm>
              <a:off x="6608998" y="11048809"/>
              <a:ext cx="249125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C230D9D1-4B08-E236-8AB0-8E2B7BEB3FB8}"/>
              </a:ext>
            </a:extLst>
          </p:cNvPr>
          <p:cNvSpPr txBox="1"/>
          <p:nvPr/>
        </p:nvSpPr>
        <p:spPr>
          <a:xfrm>
            <a:off x="7301162" y="619900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B249ED-AD38-027A-25F1-0A3DD7D38B2B}"/>
              </a:ext>
            </a:extLst>
          </p:cNvPr>
          <p:cNvSpPr txBox="1"/>
          <p:nvPr/>
        </p:nvSpPr>
        <p:spPr>
          <a:xfrm>
            <a:off x="8050349" y="618894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96E21B0-172E-BC63-5848-F1EAD17B0E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28" r="69001" b="70235"/>
          <a:stretch/>
        </p:blipFill>
        <p:spPr>
          <a:xfrm>
            <a:off x="2886766" y="11592661"/>
            <a:ext cx="649949" cy="52305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FF295C3-61E4-7964-F74D-4F1417C24A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7945" y="11299141"/>
            <a:ext cx="660413" cy="58703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B5B34C4B-50AB-A4C2-DE7A-821FB919A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2425" y="11616579"/>
            <a:ext cx="598187" cy="485242"/>
          </a:xfrm>
          <a:prstGeom prst="rect">
            <a:avLst/>
          </a:prstGeom>
        </p:spPr>
      </p:pic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784C3413-1F6D-C6BB-249B-026E1CF272ED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3277319" y="10542953"/>
            <a:ext cx="496208" cy="73840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ACB4D0D6-B648-0BC6-E837-693FC1D20C3C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170760" y="11512187"/>
            <a:ext cx="10655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0C957395-8EFD-CE29-C37C-053DFDB24E73}"/>
              </a:ext>
            </a:extLst>
          </p:cNvPr>
          <p:cNvSpPr txBox="1"/>
          <p:nvPr/>
        </p:nvSpPr>
        <p:spPr>
          <a:xfrm>
            <a:off x="2922895" y="11281355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Anterior SII</a:t>
            </a:r>
          </a:p>
        </p:txBody>
      </p: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A769B993-5DC1-D45B-51DE-9316A58F27DF}"/>
              </a:ext>
            </a:extLst>
          </p:cNvPr>
          <p:cNvCxnSpPr>
            <a:cxnSpLocks/>
          </p:cNvCxnSpPr>
          <p:nvPr/>
        </p:nvCxnSpPr>
        <p:spPr>
          <a:xfrm flipV="1">
            <a:off x="3590672" y="11362680"/>
            <a:ext cx="482123" cy="14950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20EDF33B-E294-07AB-7C0C-CC3BD4641FA2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4172045" y="11600285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E1BD1948-D16B-0713-2565-00DCA07411BA}"/>
              </a:ext>
            </a:extLst>
          </p:cNvPr>
          <p:cNvSpPr txBox="1"/>
          <p:nvPr/>
        </p:nvSpPr>
        <p:spPr>
          <a:xfrm>
            <a:off x="4036590" y="112309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900" dirty="0">
                <a:latin typeface="+mj-lt"/>
              </a:rPr>
              <a:t>Dorsomedial </a:t>
            </a:r>
          </a:p>
          <a:p>
            <a:pPr algn="ctr"/>
            <a:r>
              <a:rPr lang="en-AU" sz="900" dirty="0">
                <a:latin typeface="+mj-lt"/>
              </a:rPr>
              <a:t>PFC</a:t>
            </a: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34137F92-4C54-60FA-F285-EF3DC0B99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4816" y="1664523"/>
            <a:ext cx="8790074" cy="4365137"/>
          </a:xfrm>
          <a:prstGeom prst="rect">
            <a:avLst/>
          </a:prstGeom>
        </p:spPr>
      </p:pic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061F582D-F1CA-0F33-3A87-5B953F5929A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758345" y="10467621"/>
            <a:ext cx="75632" cy="72514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8C9A8CE5-425E-0940-93E3-AE0640552126}"/>
              </a:ext>
            </a:extLst>
          </p:cNvPr>
          <p:cNvSpPr txBox="1"/>
          <p:nvPr/>
        </p:nvSpPr>
        <p:spPr>
          <a:xfrm>
            <a:off x="7679928" y="11192768"/>
            <a:ext cx="3080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A1</a:t>
            </a:r>
          </a:p>
        </p:txBody>
      </p: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EE0DB6E5-96C4-19C6-B460-FA9E83802279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488980" y="11308184"/>
            <a:ext cx="190948" cy="50431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3921FB47-FB49-4022-DA01-2141EAA8481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7833977" y="11423600"/>
            <a:ext cx="141590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28E76409-34BF-7C56-F598-C710BB5A67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0960"/>
          <a:stretch/>
        </p:blipFill>
        <p:spPr>
          <a:xfrm>
            <a:off x="8499401" y="11488665"/>
            <a:ext cx="703386" cy="658672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09371166-279F-8783-E732-8EEAFF3AE8D1}"/>
              </a:ext>
            </a:extLst>
          </p:cNvPr>
          <p:cNvSpPr txBox="1"/>
          <p:nvPr/>
        </p:nvSpPr>
        <p:spPr>
          <a:xfrm>
            <a:off x="8163514" y="11864360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PCC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F3365382-40B1-C324-CF03-1B96CC326107}"/>
              </a:ext>
            </a:extLst>
          </p:cNvPr>
          <p:cNvCxnSpPr>
            <a:cxnSpLocks/>
          </p:cNvCxnSpPr>
          <p:nvPr/>
        </p:nvCxnSpPr>
        <p:spPr>
          <a:xfrm flipH="1">
            <a:off x="8493365" y="11718166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feld 161">
            <a:extLst>
              <a:ext uri="{FF2B5EF4-FFF2-40B4-BE49-F238E27FC236}">
                <a16:creationId xmlns:a16="http://schemas.microsoft.com/office/drawing/2014/main" id="{351E4FF4-4684-CC8E-B6E9-50F00DC821B2}"/>
              </a:ext>
            </a:extLst>
          </p:cNvPr>
          <p:cNvSpPr txBox="1"/>
          <p:nvPr/>
        </p:nvSpPr>
        <p:spPr>
          <a:xfrm>
            <a:off x="8450965" y="10897457"/>
            <a:ext cx="332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 V1</a:t>
            </a:r>
          </a:p>
        </p:txBody>
      </p: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CA326C80-7540-9D46-E5A3-1755055EB287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8332636" y="11128289"/>
            <a:ext cx="284400" cy="5746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90FF3CEA-54E5-6EA6-E635-A132726941C8}"/>
              </a:ext>
            </a:extLst>
          </p:cNvPr>
          <p:cNvSpPr txBox="1"/>
          <p:nvPr/>
        </p:nvSpPr>
        <p:spPr>
          <a:xfrm rot="16200000">
            <a:off x="4022632" y="3740222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02B6BC74-D3E1-405E-ACF5-3A896E220439}"/>
              </a:ext>
            </a:extLst>
          </p:cNvPr>
          <p:cNvSpPr txBox="1"/>
          <p:nvPr/>
        </p:nvSpPr>
        <p:spPr>
          <a:xfrm rot="16200000">
            <a:off x="8558782" y="374610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4B4265CF-D90E-524F-E8BB-6AFA69E45CF2}"/>
              </a:ext>
            </a:extLst>
          </p:cNvPr>
          <p:cNvSpPr txBox="1"/>
          <p:nvPr/>
        </p:nvSpPr>
        <p:spPr>
          <a:xfrm rot="16200000">
            <a:off x="8483153" y="671165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574A2503-4C41-E515-E262-9F797D452FEB}"/>
              </a:ext>
            </a:extLst>
          </p:cNvPr>
          <p:cNvSpPr txBox="1"/>
          <p:nvPr/>
        </p:nvSpPr>
        <p:spPr>
          <a:xfrm rot="16200000">
            <a:off x="3815811" y="1027890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6C87CEF-5573-2591-6F42-480EDAB97C13}"/>
              </a:ext>
            </a:extLst>
          </p:cNvPr>
          <p:cNvSpPr/>
          <p:nvPr/>
        </p:nvSpPr>
        <p:spPr>
          <a:xfrm>
            <a:off x="5062571" y="7867651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62D123C0-4B1C-8187-9BCE-BD3B46F7C784}"/>
              </a:ext>
            </a:extLst>
          </p:cNvPr>
          <p:cNvSpPr/>
          <p:nvPr/>
        </p:nvSpPr>
        <p:spPr>
          <a:xfrm>
            <a:off x="5886177" y="6961653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0B5A2A11-C42F-5ADB-1FED-A4F41FC235E4}"/>
              </a:ext>
            </a:extLst>
          </p:cNvPr>
          <p:cNvSpPr/>
          <p:nvPr/>
        </p:nvSpPr>
        <p:spPr>
          <a:xfrm>
            <a:off x="6952554" y="7874967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B5A05552-BDE3-F7F9-AB7C-1C637B52DECF}"/>
              </a:ext>
            </a:extLst>
          </p:cNvPr>
          <p:cNvSpPr/>
          <p:nvPr/>
        </p:nvSpPr>
        <p:spPr>
          <a:xfrm>
            <a:off x="8312076" y="7926326"/>
            <a:ext cx="697053" cy="1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2BB48BED-C5E0-F601-9FC5-55F04EF5F6AE}"/>
              </a:ext>
            </a:extLst>
          </p:cNvPr>
          <p:cNvSpPr/>
          <p:nvPr/>
        </p:nvSpPr>
        <p:spPr>
          <a:xfrm>
            <a:off x="7572129" y="6872699"/>
            <a:ext cx="547483" cy="120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B12D5DA2-D687-49B9-E9B9-0941969932CD}"/>
              </a:ext>
            </a:extLst>
          </p:cNvPr>
          <p:cNvSpPr/>
          <p:nvPr/>
        </p:nvSpPr>
        <p:spPr>
          <a:xfrm>
            <a:off x="6261215" y="7717222"/>
            <a:ext cx="547483" cy="28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CB692B33-24C3-45B9-4F16-42975CEA2501}"/>
              </a:ext>
            </a:extLst>
          </p:cNvPr>
          <p:cNvSpPr/>
          <p:nvPr/>
        </p:nvSpPr>
        <p:spPr>
          <a:xfrm>
            <a:off x="4777562" y="6712321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1" name="Grafik 230">
            <a:extLst>
              <a:ext uri="{FF2B5EF4-FFF2-40B4-BE49-F238E27FC236}">
                <a16:creationId xmlns:a16="http://schemas.microsoft.com/office/drawing/2014/main" id="{7BB21019-0D28-70AC-5E63-E1339B1EB7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616" y="13873258"/>
            <a:ext cx="11484740" cy="2617452"/>
          </a:xfrm>
          <a:prstGeom prst="rect">
            <a:avLst/>
          </a:prstGeom>
        </p:spPr>
      </p:pic>
      <p:sp>
        <p:nvSpPr>
          <p:cNvPr id="233" name="Rechteck 232">
            <a:extLst>
              <a:ext uri="{FF2B5EF4-FFF2-40B4-BE49-F238E27FC236}">
                <a16:creationId xmlns:a16="http://schemas.microsoft.com/office/drawing/2014/main" id="{FC3C258D-86D5-1C4A-667F-3BD0B60EC90E}"/>
              </a:ext>
            </a:extLst>
          </p:cNvPr>
          <p:cNvSpPr/>
          <p:nvPr/>
        </p:nvSpPr>
        <p:spPr>
          <a:xfrm>
            <a:off x="4550063" y="7482592"/>
            <a:ext cx="299609" cy="32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E5E9B3E0-4962-E96F-A985-EF43FE447B93}"/>
              </a:ext>
            </a:extLst>
          </p:cNvPr>
          <p:cNvSpPr txBox="1"/>
          <p:nvPr/>
        </p:nvSpPr>
        <p:spPr>
          <a:xfrm>
            <a:off x="4417997" y="7392565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vLPFC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B5FDAC58-21CB-B80E-2C11-2596DE77F3A6}"/>
              </a:ext>
            </a:extLst>
          </p:cNvPr>
          <p:cNvSpPr txBox="1"/>
          <p:nvPr/>
        </p:nvSpPr>
        <p:spPr>
          <a:xfrm>
            <a:off x="4512870" y="7545050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OFC</a:t>
            </a:r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6AA9C25C-DEC3-1777-C9FD-44CB2B42815D}"/>
              </a:ext>
            </a:extLst>
          </p:cNvPr>
          <p:cNvSpPr/>
          <p:nvPr/>
        </p:nvSpPr>
        <p:spPr>
          <a:xfrm>
            <a:off x="7416317" y="7338708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6" name="Rechteck 235">
            <a:extLst>
              <a:ext uri="{FF2B5EF4-FFF2-40B4-BE49-F238E27FC236}">
                <a16:creationId xmlns:a16="http://schemas.microsoft.com/office/drawing/2014/main" id="{10C0FE0A-0D79-D5CD-2117-FAFBBE9E1DEB}"/>
              </a:ext>
            </a:extLst>
          </p:cNvPr>
          <p:cNvSpPr/>
          <p:nvPr/>
        </p:nvSpPr>
        <p:spPr>
          <a:xfrm>
            <a:off x="7961344" y="6783505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30012566-1078-5312-7D96-3589E726198D}"/>
              </a:ext>
            </a:extLst>
          </p:cNvPr>
          <p:cNvSpPr txBox="1"/>
          <p:nvPr/>
        </p:nvSpPr>
        <p:spPr>
          <a:xfrm>
            <a:off x="7832826" y="6781644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hteck 237">
            <a:extLst>
              <a:ext uri="{FF2B5EF4-FFF2-40B4-BE49-F238E27FC236}">
                <a16:creationId xmlns:a16="http://schemas.microsoft.com/office/drawing/2014/main" id="{F6E2B775-6E14-FFD9-6DFA-CAF0388D0C3C}"/>
              </a:ext>
            </a:extLst>
          </p:cNvPr>
          <p:cNvSpPr/>
          <p:nvPr/>
        </p:nvSpPr>
        <p:spPr>
          <a:xfrm>
            <a:off x="7888513" y="7706949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C3068414-B85F-1019-3540-6DD508668C65}"/>
              </a:ext>
            </a:extLst>
          </p:cNvPr>
          <p:cNvSpPr/>
          <p:nvPr/>
        </p:nvSpPr>
        <p:spPr>
          <a:xfrm>
            <a:off x="7724529" y="7025099"/>
            <a:ext cx="395083" cy="16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3E18533-0FA1-2D01-F6D6-E5F75E363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8" r="90442"/>
          <a:stretch/>
        </p:blipFill>
        <p:spPr>
          <a:xfrm>
            <a:off x="9135531" y="9814972"/>
            <a:ext cx="289756" cy="2300741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25C761A4-E357-6DAA-AB05-ACE8946C7B6B}"/>
              </a:ext>
            </a:extLst>
          </p:cNvPr>
          <p:cNvSpPr txBox="1"/>
          <p:nvPr/>
        </p:nvSpPr>
        <p:spPr>
          <a:xfrm rot="16200000">
            <a:off x="8232077" y="1026035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</p:spTree>
    <p:extLst>
      <p:ext uri="{BB962C8B-B14F-4D97-AF65-F5344CB8AC3E}">
        <p14:creationId xmlns:p14="http://schemas.microsoft.com/office/powerpoint/2010/main" val="300620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E00C9D6-8A20-383A-4421-D7A8C4F917A4}"/>
              </a:ext>
            </a:extLst>
          </p:cNvPr>
          <p:cNvGrpSpPr/>
          <p:nvPr/>
        </p:nvGrpSpPr>
        <p:grpSpPr>
          <a:xfrm>
            <a:off x="2587972" y="739552"/>
            <a:ext cx="9219017" cy="7628751"/>
            <a:chOff x="2587972" y="739552"/>
            <a:chExt cx="9219017" cy="762875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4E1571E-D0F7-B175-3B10-CA546F27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0475" y="5805811"/>
              <a:ext cx="4122534" cy="2251593"/>
            </a:xfrm>
            <a:prstGeom prst="rect">
              <a:avLst/>
            </a:prstGeom>
          </p:spPr>
        </p:pic>
        <p:cxnSp>
          <p:nvCxnSpPr>
            <p:cNvPr id="2" name="Gerade Verbindung 1">
              <a:extLst>
                <a:ext uri="{FF2B5EF4-FFF2-40B4-BE49-F238E27FC236}">
                  <a16:creationId xmlns:a16="http://schemas.microsoft.com/office/drawing/2014/main" id="{49FD0E1C-FE96-66EA-E17A-94020B2A364F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38" y="1188886"/>
              <a:ext cx="9200951" cy="0"/>
            </a:xfrm>
            <a:prstGeom prst="line">
              <a:avLst/>
            </a:prstGeom>
            <a:ln w="25400">
              <a:solidFill>
                <a:srgbClr val="F07352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183669B-E706-1091-BA20-F269769799B6}"/>
                </a:ext>
              </a:extLst>
            </p:cNvPr>
            <p:cNvSpPr txBox="1"/>
            <p:nvPr/>
          </p:nvSpPr>
          <p:spPr>
            <a:xfrm>
              <a:off x="2614863" y="804165"/>
              <a:ext cx="160023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900" dirty="0">
                  <a:latin typeface="Helvetica Light" panose="020B0403020202020204" pitchFamily="34" charset="0"/>
                  <a:cs typeface="Consolas" panose="020B0609020204030204" pitchFamily="49" charset="0"/>
                </a:rPr>
                <a:t>Figure 3</a:t>
              </a:r>
            </a:p>
          </p:txBody>
        </p: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3C0985BC-EAF0-318A-5489-FF22B8DB8B6C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38" y="739552"/>
              <a:ext cx="9200951" cy="0"/>
            </a:xfrm>
            <a:prstGeom prst="line">
              <a:avLst/>
            </a:prstGeom>
            <a:ln w="47625">
              <a:solidFill>
                <a:srgbClr val="7F0303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1F01FE7-F6AF-2875-6D07-E10162453687}"/>
                </a:ext>
              </a:extLst>
            </p:cNvPr>
            <p:cNvSpPr/>
            <p:nvPr/>
          </p:nvSpPr>
          <p:spPr>
            <a:xfrm>
              <a:off x="2587972" y="5234459"/>
              <a:ext cx="9192126" cy="313384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D188558-A774-E64C-0004-E5E0BA42F5D5}"/>
                </a:ext>
              </a:extLst>
            </p:cNvPr>
            <p:cNvSpPr txBox="1"/>
            <p:nvPr/>
          </p:nvSpPr>
          <p:spPr>
            <a:xfrm>
              <a:off x="5887621" y="182976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Helvetica Light" panose="020B0403020202020204" pitchFamily="34" charset="0"/>
                  <a:ea typeface="Krungthep" panose="02000400000000000000" pitchFamily="2" charset="-34"/>
                  <a:cs typeface="Krungthep" panose="02000400000000000000" pitchFamily="2" charset="-34"/>
                </a:rPr>
                <a:t>Negative affect patterns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54DC6A6-3C2A-5AF8-E1DE-B0CCE995494F}"/>
                </a:ext>
              </a:extLst>
            </p:cNvPr>
            <p:cNvSpPr txBox="1"/>
            <p:nvPr/>
          </p:nvSpPr>
          <p:spPr>
            <a:xfrm>
              <a:off x="5944885" y="5335469"/>
              <a:ext cx="4470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Helvetica Light" panose="020B0403020202020204" pitchFamily="34" charset="0"/>
                  <a:ea typeface="Krungthep" panose="02000400000000000000" pitchFamily="2" charset="-34"/>
                  <a:cs typeface="Krungthep" panose="02000400000000000000" pitchFamily="2" charset="-34"/>
                </a:rPr>
                <a:t>Fibromyalgia patterns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14AF810-BE2B-6D1E-99F7-AF0A31A0E0DD}"/>
                </a:ext>
              </a:extLst>
            </p:cNvPr>
            <p:cNvSpPr/>
            <p:nvPr/>
          </p:nvSpPr>
          <p:spPr>
            <a:xfrm>
              <a:off x="2587972" y="1744327"/>
              <a:ext cx="9192126" cy="313384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9072B697-0A60-933B-E8A7-F769E1B0D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394" y="5805811"/>
              <a:ext cx="4102019" cy="225159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83E57EA-37EA-DE60-1783-2B51520A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394" y="2284540"/>
              <a:ext cx="4198892" cy="2339444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1334CD7-741B-E54C-BA46-5AFFA69B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105" y="2287624"/>
              <a:ext cx="4385174" cy="2333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20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262AD39-8EBB-8230-2D35-326DCBC54CD9}"/>
              </a:ext>
            </a:extLst>
          </p:cNvPr>
          <p:cNvGrpSpPr/>
          <p:nvPr/>
        </p:nvGrpSpPr>
        <p:grpSpPr>
          <a:xfrm>
            <a:off x="2606038" y="739552"/>
            <a:ext cx="9200951" cy="5880923"/>
            <a:chOff x="2606038" y="739552"/>
            <a:chExt cx="9200951" cy="5880923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1D5B2346-BF6F-A171-D00E-D1BA194B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38" y="1573607"/>
              <a:ext cx="9200950" cy="5046868"/>
            </a:xfrm>
            <a:prstGeom prst="rect">
              <a:avLst/>
            </a:prstGeom>
          </p:spPr>
        </p:pic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37C664AD-4F28-B70A-8F99-DEF42DFAF18C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38" y="1188886"/>
              <a:ext cx="9200951" cy="0"/>
            </a:xfrm>
            <a:prstGeom prst="line">
              <a:avLst/>
            </a:prstGeom>
            <a:ln w="25400">
              <a:solidFill>
                <a:srgbClr val="F07352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3BC0C0F-4C0B-0946-71E2-BD60E8D3D059}"/>
                </a:ext>
              </a:extLst>
            </p:cNvPr>
            <p:cNvSpPr txBox="1"/>
            <p:nvPr/>
          </p:nvSpPr>
          <p:spPr>
            <a:xfrm>
              <a:off x="2614863" y="804165"/>
              <a:ext cx="160023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900" dirty="0">
                  <a:latin typeface="Helvetica Light" panose="020B0403020202020204" pitchFamily="34" charset="0"/>
                  <a:cs typeface="Consolas" panose="020B0609020204030204" pitchFamily="49" charset="0"/>
                </a:rPr>
                <a:t>Figure 1</a:t>
              </a:r>
            </a:p>
          </p:txBody>
        </p:sp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E3E02C4B-39CC-1FA3-0091-16E5F44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38" y="739552"/>
              <a:ext cx="9200951" cy="0"/>
            </a:xfrm>
            <a:prstGeom prst="line">
              <a:avLst/>
            </a:prstGeom>
            <a:ln w="47625">
              <a:solidFill>
                <a:srgbClr val="7F0303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25A3DE7-38A5-5E54-EF93-3361216FE222}"/>
              </a:ext>
            </a:extLst>
          </p:cNvPr>
          <p:cNvSpPr txBox="1"/>
          <p:nvPr/>
        </p:nvSpPr>
        <p:spPr>
          <a:xfrm>
            <a:off x="3320716" y="8325853"/>
            <a:ext cx="1584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</a:t>
            </a:r>
          </a:p>
          <a:p>
            <a:r>
              <a:rPr lang="en-AU" dirty="0"/>
              <a:t>• Add asterisks</a:t>
            </a:r>
          </a:p>
        </p:txBody>
      </p:sp>
    </p:spTree>
    <p:extLst>
      <p:ext uri="{BB962C8B-B14F-4D97-AF65-F5344CB8AC3E}">
        <p14:creationId xmlns:p14="http://schemas.microsoft.com/office/powerpoint/2010/main" val="112534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1ADC81E-FBE4-96E6-DFD1-97C00488DED1}"/>
              </a:ext>
            </a:extLst>
          </p:cNvPr>
          <p:cNvGrpSpPr/>
          <p:nvPr/>
        </p:nvGrpSpPr>
        <p:grpSpPr>
          <a:xfrm>
            <a:off x="2587972" y="739552"/>
            <a:ext cx="11766216" cy="11724204"/>
            <a:chOff x="2587972" y="739552"/>
            <a:chExt cx="11766216" cy="1172420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FEF1FFC7-85B2-9260-754B-1227BF85A2CF}"/>
                </a:ext>
              </a:extLst>
            </p:cNvPr>
            <p:cNvGrpSpPr/>
            <p:nvPr/>
          </p:nvGrpSpPr>
          <p:grpSpPr>
            <a:xfrm>
              <a:off x="2587972" y="739552"/>
              <a:ext cx="11766216" cy="11724204"/>
              <a:chOff x="2587972" y="739552"/>
              <a:chExt cx="11766216" cy="11724204"/>
            </a:xfrm>
          </p:grpSpPr>
          <p:pic>
            <p:nvPicPr>
              <p:cNvPr id="2" name="Grafik 1">
                <a:extLst>
                  <a:ext uri="{FF2B5EF4-FFF2-40B4-BE49-F238E27FC236}">
                    <a16:creationId xmlns:a16="http://schemas.microsoft.com/office/drawing/2014/main" id="{580424FF-A68A-A181-3472-833561C24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3289" y="9118124"/>
                <a:ext cx="5674658" cy="3005507"/>
              </a:xfrm>
              <a:prstGeom prst="rect">
                <a:avLst/>
              </a:prstGeom>
            </p:spPr>
          </p:pic>
          <p:cxnSp>
            <p:nvCxnSpPr>
              <p:cNvPr id="3" name="Gerade Verbindung 2">
                <a:extLst>
                  <a:ext uri="{FF2B5EF4-FFF2-40B4-BE49-F238E27FC236}">
                    <a16:creationId xmlns:a16="http://schemas.microsoft.com/office/drawing/2014/main" id="{2E4E7F70-2A6E-119C-56E4-116B53832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6038" y="1188886"/>
                <a:ext cx="11748150" cy="0"/>
              </a:xfrm>
              <a:prstGeom prst="line">
                <a:avLst/>
              </a:prstGeom>
              <a:ln w="25400">
                <a:solidFill>
                  <a:srgbClr val="F07352">
                    <a:alpha val="9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0BB3523-50EC-531C-4F06-9C75992536E8}"/>
                  </a:ext>
                </a:extLst>
              </p:cNvPr>
              <p:cNvSpPr txBox="1"/>
              <p:nvPr/>
            </p:nvSpPr>
            <p:spPr>
              <a:xfrm>
                <a:off x="2614863" y="804165"/>
                <a:ext cx="160023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900" dirty="0">
                    <a:latin typeface="Helvetica Light" panose="020B0403020202020204" pitchFamily="34" charset="0"/>
                    <a:cs typeface="Consolas" panose="020B0609020204030204" pitchFamily="49" charset="0"/>
                  </a:rPr>
                  <a:t>Figure 2</a:t>
                </a:r>
              </a:p>
            </p:txBody>
          </p:sp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CB756A10-B316-A7EA-BD3B-769AFC0B2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6038" y="739552"/>
                <a:ext cx="11748150" cy="0"/>
              </a:xfrm>
              <a:prstGeom prst="line">
                <a:avLst/>
              </a:prstGeom>
              <a:ln w="47625">
                <a:solidFill>
                  <a:srgbClr val="7F0303">
                    <a:alpha val="96863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844D8E-35D7-1E44-9A6A-FB4A4C70DE58}"/>
                  </a:ext>
                </a:extLst>
              </p:cNvPr>
              <p:cNvSpPr txBox="1"/>
              <p:nvPr/>
            </p:nvSpPr>
            <p:spPr>
              <a:xfrm>
                <a:off x="6997139" y="1880525"/>
                <a:ext cx="2929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Helvetica Light" panose="020B0403020202020204" pitchFamily="34" charset="0"/>
                    <a:ea typeface="Krungthep" panose="02000400000000000000" pitchFamily="2" charset="-34"/>
                    <a:cs typeface="Krungthep" panose="02000400000000000000" pitchFamily="2" charset="-34"/>
                  </a:rPr>
                  <a:t>Region of Interest Analysis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BC6065D-A846-2DE4-3205-21E2233679D4}"/>
                  </a:ext>
                </a:extLst>
              </p:cNvPr>
              <p:cNvSpPr/>
              <p:nvPr/>
            </p:nvSpPr>
            <p:spPr>
              <a:xfrm>
                <a:off x="2587972" y="1744326"/>
                <a:ext cx="11766216" cy="10719430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  <a:alpha val="88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990E38FE-D946-1FE4-69D9-1F704C371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7840" y="9097269"/>
                <a:ext cx="5646441" cy="3123683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E6BE1768-E016-E239-A50B-85D24639B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7840" y="5731391"/>
                <a:ext cx="5706348" cy="3123069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B1AE462-59D1-6CAA-6066-2230FABD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4863" y="5689996"/>
                <a:ext cx="5846780" cy="3164465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DF32B4E9-B711-6314-476F-1AD57A6C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7840" y="2386055"/>
                <a:ext cx="5587587" cy="3081672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9EC0D46B-A690-1829-AC65-969D5B435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1562" y="2386055"/>
                <a:ext cx="5596384" cy="3111546"/>
              </a:xfrm>
              <a:prstGeom prst="rect">
                <a:avLst/>
              </a:prstGeom>
            </p:spPr>
          </p:pic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04F345F4-844B-D352-63AA-6D8583A8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8442" y="2631154"/>
                <a:ext cx="813310" cy="233966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2392E70F-4882-8B58-43AF-BA0B1C036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b="11876"/>
              <a:stretch/>
            </p:blipFill>
            <p:spPr>
              <a:xfrm>
                <a:off x="6403054" y="2668722"/>
                <a:ext cx="817168" cy="196398"/>
              </a:xfrm>
              <a:prstGeom prst="rect">
                <a:avLst/>
              </a:prstGeom>
            </p:spPr>
          </p:pic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920C1C0-4686-F40A-689C-6ADE168DA800}"/>
                  </a:ext>
                </a:extLst>
              </p:cNvPr>
              <p:cNvSpPr/>
              <p:nvPr/>
            </p:nvSpPr>
            <p:spPr>
              <a:xfrm>
                <a:off x="3679823" y="2122392"/>
                <a:ext cx="941929" cy="436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27FD969-9009-F6EB-ED8B-FB98DF5BA4F6}"/>
                  </a:ext>
                </a:extLst>
              </p:cNvPr>
              <p:cNvSpPr/>
              <p:nvPr/>
            </p:nvSpPr>
            <p:spPr>
              <a:xfrm>
                <a:off x="6294062" y="2215620"/>
                <a:ext cx="941929" cy="350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CDAE1B08-B710-9750-3A1A-AF8EC0DC6D00}"/>
                </a:ext>
              </a:extLst>
            </p:cNvPr>
            <p:cNvSpPr/>
            <p:nvPr/>
          </p:nvSpPr>
          <p:spPr>
            <a:xfrm>
              <a:off x="4528969" y="8942741"/>
              <a:ext cx="1951213" cy="35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BB5D66E-2279-D485-8506-1B41EFA1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3179" y="9029519"/>
              <a:ext cx="1031104" cy="255004"/>
            </a:xfrm>
            <a:prstGeom prst="rect">
              <a:avLst/>
            </a:prstGeom>
          </p:spPr>
        </p:pic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37E52DEA-A4BB-8078-5296-8A3AABB97327}"/>
              </a:ext>
            </a:extLst>
          </p:cNvPr>
          <p:cNvSpPr/>
          <p:nvPr/>
        </p:nvSpPr>
        <p:spPr>
          <a:xfrm>
            <a:off x="3479126" y="9443270"/>
            <a:ext cx="200697" cy="10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9AC5A7E-456D-12A7-B73B-86F32B549975}"/>
              </a:ext>
            </a:extLst>
          </p:cNvPr>
          <p:cNvSpPr txBox="1"/>
          <p:nvPr/>
        </p:nvSpPr>
        <p:spPr>
          <a:xfrm>
            <a:off x="3423021" y="9428330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35217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BD75EA5-B060-F534-BD8A-47E9DCFD7E3A}"/>
              </a:ext>
            </a:extLst>
          </p:cNvPr>
          <p:cNvSpPr txBox="1"/>
          <p:nvPr/>
        </p:nvSpPr>
        <p:spPr>
          <a:xfrm>
            <a:off x="800100" y="1376445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           Auditory Cortex Pre vs Post </a:t>
            </a:r>
          </a:p>
          <a:p>
            <a:endParaRPr lang="en-AU" dirty="0"/>
          </a:p>
          <a:p>
            <a:r>
              <a:rPr lang="en-AU" dirty="0"/>
              <a:t>(Sound Low) ---</a:t>
            </a:r>
          </a:p>
          <a:p>
            <a:r>
              <a:rPr lang="en-AU" dirty="0"/>
              <a:t>G1: p = 0.0825  </a:t>
            </a:r>
          </a:p>
          <a:p>
            <a:r>
              <a:rPr lang="en-AU" dirty="0"/>
              <a:t>G2: p = 0.1973  </a:t>
            </a:r>
          </a:p>
          <a:p>
            <a:r>
              <a:rPr lang="en-AU" dirty="0"/>
              <a:t>G3: p = 0.5881  </a:t>
            </a:r>
          </a:p>
          <a:p>
            <a:endParaRPr lang="en-AU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4630C-1117-5F90-7469-FD044DF746B4}"/>
              </a:ext>
            </a:extLst>
          </p:cNvPr>
          <p:cNvSpPr txBox="1"/>
          <p:nvPr/>
        </p:nvSpPr>
        <p:spPr>
          <a:xfrm>
            <a:off x="2682240" y="13764459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--- (Sound High) ---</a:t>
            </a:r>
          </a:p>
          <a:p>
            <a:r>
              <a:rPr lang="en-AU" dirty="0"/>
              <a:t>G1: p = 0.4597  </a:t>
            </a:r>
          </a:p>
          <a:p>
            <a:r>
              <a:rPr lang="en-AU" dirty="0"/>
              <a:t>G2: p = 0.0744  </a:t>
            </a:r>
          </a:p>
          <a:p>
            <a:r>
              <a:rPr lang="en-AU" dirty="0"/>
              <a:t>G3: p = 0.8084 </a:t>
            </a:r>
          </a:p>
          <a:p>
            <a:endParaRPr lang="en-AU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F9F95F-6A9C-B11D-50AC-6CE0743310C2}"/>
              </a:ext>
            </a:extLst>
          </p:cNvPr>
          <p:cNvSpPr txBox="1"/>
          <p:nvPr/>
        </p:nvSpPr>
        <p:spPr>
          <a:xfrm>
            <a:off x="11039851" y="536713"/>
            <a:ext cx="4284699" cy="1643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--- Auditory Cortex (Sound Low) ---</a:t>
            </a:r>
          </a:p>
          <a:p>
            <a:r>
              <a:rPr lang="en-AU" dirty="0"/>
              <a:t>G1: p = 0.0825  </a:t>
            </a:r>
          </a:p>
          <a:p>
            <a:r>
              <a:rPr lang="en-AU" dirty="0"/>
              <a:t>G2: p = 0.1973  </a:t>
            </a:r>
          </a:p>
          <a:p>
            <a:r>
              <a:rPr lang="en-AU" dirty="0"/>
              <a:t>G3: p = 0.5881  </a:t>
            </a:r>
          </a:p>
          <a:p>
            <a:endParaRPr lang="en-AU" dirty="0"/>
          </a:p>
          <a:p>
            <a:r>
              <a:rPr lang="en-AU" dirty="0"/>
              <a:t>--- Auditory Cortex (Sound High) ---</a:t>
            </a:r>
          </a:p>
          <a:p>
            <a:r>
              <a:rPr lang="en-AU" dirty="0"/>
              <a:t>G1: p = 0.4597  </a:t>
            </a:r>
          </a:p>
          <a:p>
            <a:r>
              <a:rPr lang="en-AU" dirty="0"/>
              <a:t>G2: p = 0.0744  </a:t>
            </a:r>
          </a:p>
          <a:p>
            <a:r>
              <a:rPr lang="en-AU" dirty="0"/>
              <a:t>G3: p = 0.8084  </a:t>
            </a:r>
          </a:p>
          <a:p>
            <a:endParaRPr lang="en-AU" dirty="0"/>
          </a:p>
          <a:p>
            <a:r>
              <a:rPr lang="en-AU" dirty="0"/>
              <a:t>--- Ventral Insula Cortex (Sound Low) ---</a:t>
            </a:r>
          </a:p>
          <a:p>
            <a:r>
              <a:rPr lang="en-AU" dirty="0"/>
              <a:t>G1: p = 0.4040  </a:t>
            </a:r>
          </a:p>
          <a:p>
            <a:r>
              <a:rPr lang="en-AU" dirty="0"/>
              <a:t>G2: p = 0.9669  </a:t>
            </a:r>
          </a:p>
          <a:p>
            <a:r>
              <a:rPr lang="en-AU" dirty="0"/>
              <a:t>G3: p = 0.7367  </a:t>
            </a:r>
          </a:p>
          <a:p>
            <a:endParaRPr lang="en-AU" dirty="0"/>
          </a:p>
          <a:p>
            <a:r>
              <a:rPr lang="en-AU" dirty="0"/>
              <a:t>--- Ventral Insula Cortex (Sound High) ---</a:t>
            </a:r>
          </a:p>
          <a:p>
            <a:r>
              <a:rPr lang="en-AU" dirty="0"/>
              <a:t>G1: p = 0.8216  </a:t>
            </a:r>
          </a:p>
          <a:p>
            <a:r>
              <a:rPr lang="en-AU" dirty="0"/>
              <a:t>G2: p = 0.8509  </a:t>
            </a:r>
          </a:p>
          <a:p>
            <a:r>
              <a:rPr lang="en-AU" dirty="0"/>
              <a:t>G3: p = 0.7370  </a:t>
            </a:r>
          </a:p>
          <a:p>
            <a:endParaRPr lang="en-AU" dirty="0"/>
          </a:p>
          <a:p>
            <a:r>
              <a:rPr lang="en-AU" dirty="0"/>
              <a:t>--- Dorsal Insula Cortex (Sound Low) ---</a:t>
            </a:r>
          </a:p>
          <a:p>
            <a:r>
              <a:rPr lang="en-AU" dirty="0"/>
              <a:t>G1: p = 0.1759  </a:t>
            </a:r>
          </a:p>
          <a:p>
            <a:r>
              <a:rPr lang="en-AU" dirty="0"/>
              <a:t>G2: p = 0.9431  </a:t>
            </a:r>
          </a:p>
          <a:p>
            <a:r>
              <a:rPr lang="en-AU" dirty="0"/>
              <a:t>G3: p = 0.7892  </a:t>
            </a:r>
          </a:p>
          <a:p>
            <a:endParaRPr lang="en-AU" dirty="0"/>
          </a:p>
          <a:p>
            <a:r>
              <a:rPr lang="en-AU" dirty="0"/>
              <a:t>--- Dorsal Insula Cortex (Sound High) ---</a:t>
            </a:r>
          </a:p>
          <a:p>
            <a:r>
              <a:rPr lang="en-AU" dirty="0"/>
              <a:t>G1: p = 0.3321  </a:t>
            </a:r>
          </a:p>
          <a:p>
            <a:r>
              <a:rPr lang="en-AU" dirty="0"/>
              <a:t>G2: p = 0.8057  </a:t>
            </a:r>
          </a:p>
          <a:p>
            <a:r>
              <a:rPr lang="en-AU" dirty="0"/>
              <a:t>G3: p = 0.6564  </a:t>
            </a:r>
          </a:p>
          <a:p>
            <a:endParaRPr lang="en-AU" dirty="0"/>
          </a:p>
          <a:p>
            <a:r>
              <a:rPr lang="en-AU" dirty="0"/>
              <a:t>--- Posterior Insula Cortex (Sound Low) ---</a:t>
            </a:r>
          </a:p>
          <a:p>
            <a:r>
              <a:rPr lang="en-AU" dirty="0"/>
              <a:t>G1: p = 0.4644  </a:t>
            </a:r>
          </a:p>
          <a:p>
            <a:r>
              <a:rPr lang="en-AU" dirty="0"/>
              <a:t>G2: p = 0.7696  </a:t>
            </a:r>
          </a:p>
          <a:p>
            <a:r>
              <a:rPr lang="en-AU" dirty="0"/>
              <a:t>G3: p = 0.6975  </a:t>
            </a:r>
          </a:p>
          <a:p>
            <a:endParaRPr lang="en-AU" dirty="0"/>
          </a:p>
          <a:p>
            <a:r>
              <a:rPr lang="en-AU" dirty="0"/>
              <a:t>--- Posterior Insula Cortex (Sound High) ---</a:t>
            </a:r>
          </a:p>
          <a:p>
            <a:r>
              <a:rPr lang="en-AU" dirty="0"/>
              <a:t>G1: p = 0.9544  </a:t>
            </a:r>
          </a:p>
          <a:p>
            <a:r>
              <a:rPr lang="en-AU" dirty="0"/>
              <a:t>G2: p = 0.6736  </a:t>
            </a:r>
          </a:p>
          <a:p>
            <a:r>
              <a:rPr lang="en-AU" dirty="0"/>
              <a:t>G3: p = 0.6904  </a:t>
            </a:r>
          </a:p>
          <a:p>
            <a:endParaRPr lang="en-AU" dirty="0"/>
          </a:p>
          <a:p>
            <a:r>
              <a:rPr lang="en-AU" dirty="0"/>
              <a:t>--- Medial Prefrontal Cortex (Sound Low) ---</a:t>
            </a:r>
          </a:p>
          <a:p>
            <a:r>
              <a:rPr lang="en-AU" dirty="0"/>
              <a:t>G1: p = 0.0241  *</a:t>
            </a:r>
          </a:p>
          <a:p>
            <a:r>
              <a:rPr lang="en-AU" dirty="0"/>
              <a:t>G2: p = 0.3100  </a:t>
            </a:r>
          </a:p>
          <a:p>
            <a:r>
              <a:rPr lang="en-AU" dirty="0"/>
              <a:t>G3: p = 0.3732  </a:t>
            </a:r>
          </a:p>
          <a:p>
            <a:endParaRPr lang="en-AU" dirty="0"/>
          </a:p>
          <a:p>
            <a:r>
              <a:rPr lang="en-AU" dirty="0"/>
              <a:t>--- Medial Prefrontal Cortex (Sound High) ---</a:t>
            </a:r>
          </a:p>
          <a:p>
            <a:r>
              <a:rPr lang="en-AU" dirty="0"/>
              <a:t>G1: p = 0.0717  </a:t>
            </a:r>
          </a:p>
          <a:p>
            <a:r>
              <a:rPr lang="en-AU" dirty="0"/>
              <a:t>G2: p = 0.1025  </a:t>
            </a:r>
          </a:p>
          <a:p>
            <a:r>
              <a:rPr lang="en-AU" dirty="0"/>
              <a:t>G3: p = 0.7137  </a:t>
            </a:r>
          </a:p>
          <a:p>
            <a:endParaRPr lang="en-AU" dirty="0"/>
          </a:p>
          <a:p>
            <a:r>
              <a:rPr lang="en-AU" dirty="0"/>
              <a:t>--- Precuneus Cortex (Sound Low) ---</a:t>
            </a:r>
          </a:p>
          <a:p>
            <a:r>
              <a:rPr lang="en-AU" dirty="0"/>
              <a:t>G1: p = 0.0085  **</a:t>
            </a:r>
          </a:p>
          <a:p>
            <a:r>
              <a:rPr lang="en-AU" dirty="0"/>
              <a:t>G2: p = 0.6463  </a:t>
            </a:r>
          </a:p>
          <a:p>
            <a:r>
              <a:rPr lang="en-AU" dirty="0"/>
              <a:t>G3: p = 0.7202  </a:t>
            </a:r>
          </a:p>
          <a:p>
            <a:endParaRPr lang="en-AU" dirty="0"/>
          </a:p>
          <a:p>
            <a:r>
              <a:rPr lang="en-AU" dirty="0"/>
              <a:t>--- Precuneus Cortex (Sound High) ---</a:t>
            </a:r>
          </a:p>
          <a:p>
            <a:r>
              <a:rPr lang="en-AU" dirty="0"/>
              <a:t>G1: p = 0.0250  *</a:t>
            </a:r>
          </a:p>
          <a:p>
            <a:r>
              <a:rPr lang="en-AU" dirty="0"/>
              <a:t>G2: p = 0.4627  </a:t>
            </a:r>
          </a:p>
          <a:p>
            <a:r>
              <a:rPr lang="en-AU" dirty="0"/>
              <a:t>G3: p = 0.2714 </a:t>
            </a:r>
          </a:p>
        </p:txBody>
      </p:sp>
    </p:spTree>
    <p:extLst>
      <p:ext uri="{BB962C8B-B14F-4D97-AF65-F5344CB8AC3E}">
        <p14:creationId xmlns:p14="http://schemas.microsoft.com/office/powerpoint/2010/main" val="160580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4B4FA787-A420-89F0-6F8D-70BC71A7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8" y="5120598"/>
            <a:ext cx="8553170" cy="409823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9510761-B232-A8EB-75B8-F09EEE4BB3F5}"/>
              </a:ext>
            </a:extLst>
          </p:cNvPr>
          <p:cNvSpPr/>
          <p:nvPr/>
        </p:nvSpPr>
        <p:spPr>
          <a:xfrm>
            <a:off x="2138626" y="4586498"/>
            <a:ext cx="8689580" cy="462284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E56A890-89B6-453E-D7B9-8767667524C2}"/>
              </a:ext>
            </a:extLst>
          </p:cNvPr>
          <p:cNvSpPr/>
          <p:nvPr/>
        </p:nvSpPr>
        <p:spPr>
          <a:xfrm>
            <a:off x="2138627" y="4586498"/>
            <a:ext cx="8689580" cy="516820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A54C79-A61C-39E3-11A1-DE317C0AEE8D}"/>
              </a:ext>
            </a:extLst>
          </p:cNvPr>
          <p:cNvSpPr txBox="1"/>
          <p:nvPr/>
        </p:nvSpPr>
        <p:spPr>
          <a:xfrm>
            <a:off x="5254906" y="4667936"/>
            <a:ext cx="25651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700" dirty="0">
                <a:latin typeface="Helvetica Light" panose="020B0403020202020204" pitchFamily="34" charset="0"/>
                <a:cs typeface="Bai Jamjuree" pitchFamily="2" charset="-34"/>
              </a:rPr>
              <a:t>Unpleasantness Ratings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5B0C62A-D587-E5D0-D81A-50CF2ECEF6B5}"/>
              </a:ext>
            </a:extLst>
          </p:cNvPr>
          <p:cNvGrpSpPr/>
          <p:nvPr/>
        </p:nvGrpSpPr>
        <p:grpSpPr>
          <a:xfrm>
            <a:off x="2138626" y="9373955"/>
            <a:ext cx="8689580" cy="282807"/>
            <a:chOff x="3523145" y="12339921"/>
            <a:chExt cx="8689580" cy="28280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311EACF-F305-0852-F6D4-9248BC84A143}"/>
                </a:ext>
              </a:extLst>
            </p:cNvPr>
            <p:cNvSpPr/>
            <p:nvPr/>
          </p:nvSpPr>
          <p:spPr>
            <a:xfrm>
              <a:off x="3523145" y="12345731"/>
              <a:ext cx="8689580" cy="271189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FC74780-7950-3283-A261-DF30F2A59026}"/>
                </a:ext>
              </a:extLst>
            </p:cNvPr>
            <p:cNvSpPr/>
            <p:nvPr/>
          </p:nvSpPr>
          <p:spPr>
            <a:xfrm>
              <a:off x="5970745" y="12410083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9DCE9FE-2178-8268-6C58-CF6499AB1F14}"/>
                </a:ext>
              </a:extLst>
            </p:cNvPr>
            <p:cNvSpPr txBox="1"/>
            <p:nvPr/>
          </p:nvSpPr>
          <p:spPr>
            <a:xfrm>
              <a:off x="6102533" y="12339921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7E8C2D-03F0-E6B7-D549-38AEBF7332AF}"/>
                </a:ext>
              </a:extLst>
            </p:cNvPr>
            <p:cNvSpPr/>
            <p:nvPr/>
          </p:nvSpPr>
          <p:spPr>
            <a:xfrm>
              <a:off x="9204551" y="12415891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E8030F2-C364-139C-6D75-E5BFB6B7EB81}"/>
                </a:ext>
              </a:extLst>
            </p:cNvPr>
            <p:cNvSpPr txBox="1"/>
            <p:nvPr/>
          </p:nvSpPr>
          <p:spPr>
            <a:xfrm>
              <a:off x="9336339" y="12345729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7E5D992-6E90-C054-22F0-0A0C5CB0FF71}"/>
              </a:ext>
            </a:extLst>
          </p:cNvPr>
          <p:cNvCxnSpPr>
            <a:cxnSpLocks/>
          </p:cNvCxnSpPr>
          <p:nvPr/>
        </p:nvCxnSpPr>
        <p:spPr>
          <a:xfrm>
            <a:off x="2129801" y="4182053"/>
            <a:ext cx="8698405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8FD7D4D-79C4-2826-CB60-5F2DB88675CB}"/>
              </a:ext>
            </a:extLst>
          </p:cNvPr>
          <p:cNvSpPr txBox="1"/>
          <p:nvPr/>
        </p:nvSpPr>
        <p:spPr>
          <a:xfrm>
            <a:off x="2138626" y="3797332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2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0B53A1-59E4-EB23-4836-09E8527A1E76}"/>
              </a:ext>
            </a:extLst>
          </p:cNvPr>
          <p:cNvCxnSpPr>
            <a:cxnSpLocks/>
          </p:cNvCxnSpPr>
          <p:nvPr/>
        </p:nvCxnSpPr>
        <p:spPr>
          <a:xfrm>
            <a:off x="2129801" y="3732719"/>
            <a:ext cx="8698405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E38DA7D-00FA-4368-82AF-B2CC813BFE26}"/>
              </a:ext>
            </a:extLst>
          </p:cNvPr>
          <p:cNvGrpSpPr/>
          <p:nvPr/>
        </p:nvGrpSpPr>
        <p:grpSpPr>
          <a:xfrm>
            <a:off x="8870331" y="5884596"/>
            <a:ext cx="3611168" cy="338554"/>
            <a:chOff x="3465877" y="10380188"/>
            <a:chExt cx="1333331" cy="338554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E3C21122-B684-8643-7411-1F296286693A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10CB0C08-8BCA-9CA9-18D2-2D24C753F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>
                <a:extLst>
                  <a:ext uri="{FF2B5EF4-FFF2-40B4-BE49-F238E27FC236}">
                    <a16:creationId xmlns:a16="http://schemas.microsoft.com/office/drawing/2014/main" id="{81DDADAA-7D69-06EA-FE53-B3B5F256850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BE240C90-03D3-6FBE-A554-B260A93B7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3B6C680-7B10-5D79-038A-3EFF67C51D36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949FC9B-9C4E-A853-CE6B-78FA42CFCA4F}"/>
              </a:ext>
            </a:extLst>
          </p:cNvPr>
          <p:cNvGrpSpPr/>
          <p:nvPr/>
        </p:nvGrpSpPr>
        <p:grpSpPr>
          <a:xfrm>
            <a:off x="7530431" y="6292568"/>
            <a:ext cx="3611168" cy="338554"/>
            <a:chOff x="3465877" y="10380188"/>
            <a:chExt cx="1333331" cy="338554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28D8665-8912-1517-CC23-EA725D428C22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47" name="Gerade Verbindung 46">
                <a:extLst>
                  <a:ext uri="{FF2B5EF4-FFF2-40B4-BE49-F238E27FC236}">
                    <a16:creationId xmlns:a16="http://schemas.microsoft.com/office/drawing/2014/main" id="{9DAEB070-AEE5-4EB7-A917-D5B600E24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09EC821E-2F0C-AD54-8EC9-F865610F424D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6D2F5F01-D956-8A01-CC8E-48B8D249D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07571DB8-3DAB-2601-077C-E561C9064D87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1CEE748-C187-D11A-B5F7-F5648C892405}"/>
              </a:ext>
            </a:extLst>
          </p:cNvPr>
          <p:cNvGrpSpPr/>
          <p:nvPr/>
        </p:nvGrpSpPr>
        <p:grpSpPr>
          <a:xfrm>
            <a:off x="3547211" y="6838940"/>
            <a:ext cx="3611168" cy="338554"/>
            <a:chOff x="3465877" y="10380188"/>
            <a:chExt cx="1333331" cy="338554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EDEEA6F6-20B0-D44F-D4DA-C1D5A853A40B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3E4575A4-7778-9494-A2F0-EBD64108C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E2C0710D-5FC5-EDCA-BBDA-3E175D5C1A4A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EA4E6546-6F70-FDE9-CAB6-9B846DDB9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8894B3D9-D321-BF18-24CA-FCB1A6023FDA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C68F55F-5E19-EEDA-47D5-01FE1BD6A7B7}"/>
              </a:ext>
            </a:extLst>
          </p:cNvPr>
          <p:cNvGrpSpPr/>
          <p:nvPr/>
        </p:nvGrpSpPr>
        <p:grpSpPr>
          <a:xfrm>
            <a:off x="4866424" y="6126513"/>
            <a:ext cx="3657167" cy="338554"/>
            <a:chOff x="3465877" y="10365555"/>
            <a:chExt cx="1350315" cy="338554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13FAAA9-94C0-1D9C-E93F-788F32B9F8BB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59" name="Gerade Verbindung 58">
                <a:extLst>
                  <a:ext uri="{FF2B5EF4-FFF2-40B4-BE49-F238E27FC236}">
                    <a16:creationId xmlns:a16="http://schemas.microsoft.com/office/drawing/2014/main" id="{82A3A558-F0AB-C075-EFB6-83861CA02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>
                <a:extLst>
                  <a:ext uri="{FF2B5EF4-FFF2-40B4-BE49-F238E27FC236}">
                    <a16:creationId xmlns:a16="http://schemas.microsoft.com/office/drawing/2014/main" id="{22E44BBD-CAF5-71A7-F382-0028FD9D214F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D8648115-876B-D1FE-7FF2-68E542B5C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A422646-632A-DDBA-4E63-88CB8D6785EA}"/>
                </a:ext>
              </a:extLst>
            </p:cNvPr>
            <p:cNvSpPr txBox="1"/>
            <p:nvPr/>
          </p:nvSpPr>
          <p:spPr>
            <a:xfrm>
              <a:off x="3536293" y="10365555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pic>
        <p:nvPicPr>
          <p:cNvPr id="63" name="Grafik 62">
            <a:extLst>
              <a:ext uri="{FF2B5EF4-FFF2-40B4-BE49-F238E27FC236}">
                <a16:creationId xmlns:a16="http://schemas.microsoft.com/office/drawing/2014/main" id="{6EEB9E67-3F20-00CB-1D8B-9C001E39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767" y="2491523"/>
            <a:ext cx="3784600" cy="7124700"/>
          </a:xfrm>
          <a:prstGeom prst="rect">
            <a:avLst/>
          </a:prstGeom>
        </p:spPr>
      </p:pic>
      <p:sp>
        <p:nvSpPr>
          <p:cNvPr id="65" name="Rechteck 64">
            <a:extLst>
              <a:ext uri="{FF2B5EF4-FFF2-40B4-BE49-F238E27FC236}">
                <a16:creationId xmlns:a16="http://schemas.microsoft.com/office/drawing/2014/main" id="{B1538435-DD89-307F-B701-1397900D2651}"/>
              </a:ext>
            </a:extLst>
          </p:cNvPr>
          <p:cNvSpPr/>
          <p:nvPr/>
        </p:nvSpPr>
        <p:spPr>
          <a:xfrm>
            <a:off x="12341115" y="6877405"/>
            <a:ext cx="114410" cy="109743"/>
          </a:xfrm>
          <a:prstGeom prst="rect">
            <a:avLst/>
          </a:prstGeom>
          <a:solidFill>
            <a:srgbClr val="4E53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83C1933-B61D-1262-2E55-D2BF4DA67D8D}"/>
              </a:ext>
            </a:extLst>
          </p:cNvPr>
          <p:cNvSpPr txBox="1"/>
          <p:nvPr/>
        </p:nvSpPr>
        <p:spPr>
          <a:xfrm>
            <a:off x="12245095" y="6681226"/>
            <a:ext cx="36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+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F39314D-93BA-AAE8-67AE-03C4A38A7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1" y="10224748"/>
            <a:ext cx="11823488" cy="63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C332331-E13A-2F4F-15B9-536287852689}"/>
              </a:ext>
            </a:extLst>
          </p:cNvPr>
          <p:cNvCxnSpPr>
            <a:cxnSpLocks/>
          </p:cNvCxnSpPr>
          <p:nvPr/>
        </p:nvCxnSpPr>
        <p:spPr>
          <a:xfrm>
            <a:off x="2493522" y="1265680"/>
            <a:ext cx="10690564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08A8A24-C90B-6E47-4C06-DBED39F68341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F64BAFB-6844-772A-77C1-1C7743FC84AC}"/>
              </a:ext>
            </a:extLst>
          </p:cNvPr>
          <p:cNvCxnSpPr>
            <a:cxnSpLocks/>
          </p:cNvCxnSpPr>
          <p:nvPr/>
        </p:nvCxnSpPr>
        <p:spPr>
          <a:xfrm>
            <a:off x="2493522" y="816346"/>
            <a:ext cx="10690564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4668876-57C7-40F3-3000-BBE51C36852D}"/>
              </a:ext>
            </a:extLst>
          </p:cNvPr>
          <p:cNvSpPr/>
          <p:nvPr/>
        </p:nvSpPr>
        <p:spPr>
          <a:xfrm>
            <a:off x="5473701" y="1721520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66B94D3-D67D-6045-2424-0DF767E2B9B2}"/>
              </a:ext>
            </a:extLst>
          </p:cNvPr>
          <p:cNvSpPr/>
          <p:nvPr/>
        </p:nvSpPr>
        <p:spPr>
          <a:xfrm>
            <a:off x="2881837" y="3878389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4CEA2F-A5EA-EC06-6C7D-05EFA9A4BA98}"/>
              </a:ext>
            </a:extLst>
          </p:cNvPr>
          <p:cNvSpPr/>
          <p:nvPr/>
        </p:nvSpPr>
        <p:spPr>
          <a:xfrm>
            <a:off x="2755394" y="5579812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1B2B3B-00B0-DB01-AECC-395B9E344125}"/>
              </a:ext>
            </a:extLst>
          </p:cNvPr>
          <p:cNvSpPr/>
          <p:nvPr/>
        </p:nvSpPr>
        <p:spPr>
          <a:xfrm>
            <a:off x="5473362" y="5579812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E7DAAE1-477B-3AAA-0B05-27F86289E6B8}"/>
              </a:ext>
            </a:extLst>
          </p:cNvPr>
          <p:cNvSpPr/>
          <p:nvPr/>
        </p:nvSpPr>
        <p:spPr>
          <a:xfrm>
            <a:off x="5473362" y="558372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6BE3D0-A817-8F54-450C-7CA362456F5B}"/>
              </a:ext>
            </a:extLst>
          </p:cNvPr>
          <p:cNvSpPr txBox="1"/>
          <p:nvPr/>
        </p:nvSpPr>
        <p:spPr>
          <a:xfrm>
            <a:off x="7958285" y="56383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BD03F1-7F61-4CF2-EB35-E8A1864837E5}"/>
              </a:ext>
            </a:extLst>
          </p:cNvPr>
          <p:cNvSpPr/>
          <p:nvPr/>
        </p:nvSpPr>
        <p:spPr>
          <a:xfrm>
            <a:off x="5473362" y="1720431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4D4EEB-933F-F171-6747-93CC1F698488}"/>
              </a:ext>
            </a:extLst>
          </p:cNvPr>
          <p:cNvSpPr/>
          <p:nvPr/>
        </p:nvSpPr>
        <p:spPr>
          <a:xfrm>
            <a:off x="2755732" y="1723330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89D8E2-0E50-559C-6914-3D98FD32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3048629" y="1795660"/>
            <a:ext cx="2215367" cy="1858012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9318CCE-2D7F-BFCD-B7DC-1E29AA1D9789}"/>
              </a:ext>
            </a:extLst>
          </p:cNvPr>
          <p:cNvGrpSpPr/>
          <p:nvPr/>
        </p:nvGrpSpPr>
        <p:grpSpPr>
          <a:xfrm>
            <a:off x="5660737" y="2541199"/>
            <a:ext cx="7307910" cy="2677548"/>
            <a:chOff x="7547909" y="592060"/>
            <a:chExt cx="7019190" cy="24281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14AF867-FE8C-339D-EB47-58068DC9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927" y="592060"/>
              <a:ext cx="6828172" cy="24281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4F4E19-F70D-3BDF-7FE9-F9D1C1506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7202"/>
            <a:stretch/>
          </p:blipFill>
          <p:spPr>
            <a:xfrm>
              <a:off x="7547909" y="607925"/>
              <a:ext cx="191018" cy="2396467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30CD170-18A0-6305-0DC9-A782E28A8ACF}"/>
              </a:ext>
            </a:extLst>
          </p:cNvPr>
          <p:cNvSpPr txBox="1"/>
          <p:nvPr/>
        </p:nvSpPr>
        <p:spPr>
          <a:xfrm>
            <a:off x="2881836" y="3910919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96A32B-198D-BCE9-239E-6C437E1B56CC}"/>
              </a:ext>
            </a:extLst>
          </p:cNvPr>
          <p:cNvSpPr txBox="1"/>
          <p:nvPr/>
        </p:nvSpPr>
        <p:spPr>
          <a:xfrm>
            <a:off x="2891635" y="4379190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A74B2E7-3F1A-F3B3-0288-F1A461058BC4}"/>
              </a:ext>
            </a:extLst>
          </p:cNvPr>
          <p:cNvSpPr txBox="1"/>
          <p:nvPr/>
        </p:nvSpPr>
        <p:spPr>
          <a:xfrm>
            <a:off x="2880978" y="4846313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DF86A87-31A5-0CD2-F85A-9B5C499EB1EB}"/>
              </a:ext>
            </a:extLst>
          </p:cNvPr>
          <p:cNvGrpSpPr/>
          <p:nvPr/>
        </p:nvGrpSpPr>
        <p:grpSpPr>
          <a:xfrm>
            <a:off x="5735567" y="6032916"/>
            <a:ext cx="7220911" cy="2995722"/>
            <a:chOff x="5472936" y="6294339"/>
            <a:chExt cx="7220911" cy="2995722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347E7D10-45FD-12B2-67FB-5FB03A74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997" y="6770021"/>
              <a:ext cx="7114850" cy="2520040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C18BBEA0-D67B-3F3F-EF05-4273AF00D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0" t="-14999" r="94813" b="3476"/>
            <a:stretch/>
          </p:blipFill>
          <p:spPr>
            <a:xfrm>
              <a:off x="5472936" y="6294339"/>
              <a:ext cx="212121" cy="2916583"/>
            </a:xfrm>
            <a:prstGeom prst="rect">
              <a:avLst/>
            </a:prstGeom>
          </p:spPr>
        </p:pic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0FFE0CEA-5161-DBEE-5802-16D9C9580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89" b="4392"/>
          <a:stretch/>
        </p:blipFill>
        <p:spPr>
          <a:xfrm>
            <a:off x="3048290" y="5815723"/>
            <a:ext cx="2153579" cy="160308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2421EB-115D-C9E4-1F88-93ABE5DD5162}"/>
              </a:ext>
            </a:extLst>
          </p:cNvPr>
          <p:cNvSpPr txBox="1"/>
          <p:nvPr/>
        </p:nvSpPr>
        <p:spPr>
          <a:xfrm>
            <a:off x="10958425" y="11105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CDEBEC1-CC8F-6BB9-9FBF-49B3F6462064}"/>
              </a:ext>
            </a:extLst>
          </p:cNvPr>
          <p:cNvSpPr/>
          <p:nvPr/>
        </p:nvSpPr>
        <p:spPr>
          <a:xfrm>
            <a:off x="2755394" y="9430682"/>
            <a:ext cx="10408433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48A4EB-BFFF-7C89-A83A-D7452E279517}"/>
              </a:ext>
            </a:extLst>
          </p:cNvPr>
          <p:cNvSpPr/>
          <p:nvPr/>
        </p:nvSpPr>
        <p:spPr>
          <a:xfrm>
            <a:off x="5453440" y="9430682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AD1A742-F48E-4313-040D-E277C49A2601}"/>
              </a:ext>
            </a:extLst>
          </p:cNvPr>
          <p:cNvSpPr/>
          <p:nvPr/>
        </p:nvSpPr>
        <p:spPr>
          <a:xfrm>
            <a:off x="5453440" y="943459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C36BA6E-BB09-20EB-F43D-4E52D8293483}"/>
              </a:ext>
            </a:extLst>
          </p:cNvPr>
          <p:cNvSpPr txBox="1"/>
          <p:nvPr/>
        </p:nvSpPr>
        <p:spPr>
          <a:xfrm>
            <a:off x="8303848" y="948764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5FA166F9-E382-0030-A142-1A9F40274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783" y="10346394"/>
            <a:ext cx="7114850" cy="252004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23577A69-9DD4-387F-CB32-117AA351CE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7" r="95900"/>
          <a:stretch/>
        </p:blipFill>
        <p:spPr>
          <a:xfrm>
            <a:off x="5640478" y="10198531"/>
            <a:ext cx="224688" cy="253844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43C4BD9-8B69-C3D4-4B46-0AF1FFE15A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814" r="6702" b="24535"/>
          <a:stretch/>
        </p:blipFill>
        <p:spPr>
          <a:xfrm>
            <a:off x="3028368" y="9645151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E8C1A072-A31E-30F3-357C-184CC86710DC}"/>
              </a:ext>
            </a:extLst>
          </p:cNvPr>
          <p:cNvSpPr txBox="1"/>
          <p:nvPr/>
        </p:nvSpPr>
        <p:spPr>
          <a:xfrm>
            <a:off x="10958424" y="14959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1E6F549-8DB4-DADB-9E6C-89F284813167}"/>
              </a:ext>
            </a:extLst>
          </p:cNvPr>
          <p:cNvSpPr/>
          <p:nvPr/>
        </p:nvSpPr>
        <p:spPr>
          <a:xfrm>
            <a:off x="2755395" y="13284129"/>
            <a:ext cx="10408432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0EFB969-2CDE-F96A-4E10-D3C7E17ACD40}"/>
              </a:ext>
            </a:extLst>
          </p:cNvPr>
          <p:cNvSpPr/>
          <p:nvPr/>
        </p:nvSpPr>
        <p:spPr>
          <a:xfrm>
            <a:off x="5453439" y="1328412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D3F578A-2ABA-BEEC-166C-CF04CFDB9DBB}"/>
              </a:ext>
            </a:extLst>
          </p:cNvPr>
          <p:cNvSpPr/>
          <p:nvPr/>
        </p:nvSpPr>
        <p:spPr>
          <a:xfrm>
            <a:off x="5453439" y="1328804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D6638DF-3010-3AB7-644B-B173B01F8001}"/>
              </a:ext>
            </a:extLst>
          </p:cNvPr>
          <p:cNvSpPr txBox="1"/>
          <p:nvPr/>
        </p:nvSpPr>
        <p:spPr>
          <a:xfrm>
            <a:off x="7292695" y="13335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28165E54-D29A-0CD2-B53D-29FADCEFAE97}"/>
              </a:ext>
            </a:extLst>
          </p:cNvPr>
          <p:cNvGrpSpPr/>
          <p:nvPr/>
        </p:nvGrpSpPr>
        <p:grpSpPr>
          <a:xfrm>
            <a:off x="5652765" y="14154420"/>
            <a:ext cx="7345233" cy="2673230"/>
            <a:chOff x="7906996" y="10132082"/>
            <a:chExt cx="8049760" cy="281196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2ABF963-454A-DC1F-723F-9A7A373E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4356" y="10145981"/>
              <a:ext cx="7772400" cy="2798064"/>
            </a:xfrm>
            <a:prstGeom prst="rect">
              <a:avLst/>
            </a:prstGeom>
          </p:spPr>
        </p:pic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799A4EAE-F849-27EC-BDFB-983E15D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96062"/>
            <a:stretch/>
          </p:blipFill>
          <p:spPr>
            <a:xfrm>
              <a:off x="7906996" y="10132082"/>
              <a:ext cx="306078" cy="2714330"/>
            </a:xfrm>
            <a:prstGeom prst="rect">
              <a:avLst/>
            </a:prstGeom>
          </p:spPr>
        </p:pic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32E00BA1-79C4-0204-81BD-61E0E0AD5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96" t="13404" r="4566" b="13104"/>
          <a:stretch/>
        </p:blipFill>
        <p:spPr>
          <a:xfrm>
            <a:off x="3203579" y="13471148"/>
            <a:ext cx="1903480" cy="1626034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02911" y="3285042"/>
            <a:ext cx="1279899" cy="338554"/>
            <a:chOff x="611778" y="4648529"/>
            <a:chExt cx="1279900" cy="33855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18E8C77-C07A-2849-A2CD-CF95BB66885C}"/>
              </a:ext>
            </a:extLst>
          </p:cNvPr>
          <p:cNvSpPr txBox="1"/>
          <p:nvPr/>
        </p:nvSpPr>
        <p:spPr>
          <a:xfrm>
            <a:off x="8125336" y="17756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1C34756-A579-915F-B3C8-FDA3EED47282}"/>
              </a:ext>
            </a:extLst>
          </p:cNvPr>
          <p:cNvSpPr/>
          <p:nvPr/>
        </p:nvSpPr>
        <p:spPr>
          <a:xfrm rot="16200000">
            <a:off x="844418" y="3370468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D0E54EC-E7DB-DEFA-5DE6-622076F45CF2}"/>
              </a:ext>
            </a:extLst>
          </p:cNvPr>
          <p:cNvSpPr/>
          <p:nvPr/>
        </p:nvSpPr>
        <p:spPr>
          <a:xfrm rot="16200000">
            <a:off x="845939" y="11077691"/>
            <a:ext cx="3561278" cy="2661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9AB17A9-F008-E4F6-2A7D-CD4DB1707CE5}"/>
              </a:ext>
            </a:extLst>
          </p:cNvPr>
          <p:cNvSpPr/>
          <p:nvPr/>
        </p:nvSpPr>
        <p:spPr>
          <a:xfrm rot="16200000">
            <a:off x="841968" y="14928558"/>
            <a:ext cx="3561277" cy="266111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1771538-7BE2-4670-F3E1-A3ECD48631B5}"/>
              </a:ext>
            </a:extLst>
          </p:cNvPr>
          <p:cNvSpPr txBox="1"/>
          <p:nvPr/>
        </p:nvSpPr>
        <p:spPr>
          <a:xfrm>
            <a:off x="6806936" y="224672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995D9D8-BEB1-0498-E356-27AEE86A2DA1}"/>
              </a:ext>
            </a:extLst>
          </p:cNvPr>
          <p:cNvSpPr txBox="1"/>
          <p:nvPr/>
        </p:nvSpPr>
        <p:spPr>
          <a:xfrm>
            <a:off x="9072709" y="2271293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6C009C4-0ADA-A4C5-6181-3D779C7EFBA3}"/>
              </a:ext>
            </a:extLst>
          </p:cNvPr>
          <p:cNvSpPr txBox="1"/>
          <p:nvPr/>
        </p:nvSpPr>
        <p:spPr>
          <a:xfrm>
            <a:off x="11631031" y="2271293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E7CB44-EC07-066C-475F-8A94A9485420}"/>
              </a:ext>
            </a:extLst>
          </p:cNvPr>
          <p:cNvSpPr txBox="1"/>
          <p:nvPr/>
        </p:nvSpPr>
        <p:spPr>
          <a:xfrm>
            <a:off x="6819711" y="1003077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98A6B10-8BC1-78F5-C34D-D2D5F5CF85E4}"/>
              </a:ext>
            </a:extLst>
          </p:cNvPr>
          <p:cNvSpPr txBox="1"/>
          <p:nvPr/>
        </p:nvSpPr>
        <p:spPr>
          <a:xfrm>
            <a:off x="9188934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CD1633BC-5231-A6AA-4E18-23A805EEB7BB}"/>
              </a:ext>
            </a:extLst>
          </p:cNvPr>
          <p:cNvSpPr txBox="1"/>
          <p:nvPr/>
        </p:nvSpPr>
        <p:spPr>
          <a:xfrm>
            <a:off x="11549666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F1D2780-36E4-E88E-AEA4-48476F10C79B}"/>
              </a:ext>
            </a:extLst>
          </p:cNvPr>
          <p:cNvSpPr txBox="1"/>
          <p:nvPr/>
        </p:nvSpPr>
        <p:spPr>
          <a:xfrm>
            <a:off x="6697928" y="13840728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B96DF01-D2D9-D5C6-83F5-21E0D10390AD}"/>
              </a:ext>
            </a:extLst>
          </p:cNvPr>
          <p:cNvSpPr txBox="1"/>
          <p:nvPr/>
        </p:nvSpPr>
        <p:spPr>
          <a:xfrm>
            <a:off x="8895585" y="1384028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0AECB4BC-51BB-4179-C0FD-9828935DF4A9}"/>
              </a:ext>
            </a:extLst>
          </p:cNvPr>
          <p:cNvSpPr txBox="1"/>
          <p:nvPr/>
        </p:nvSpPr>
        <p:spPr>
          <a:xfrm>
            <a:off x="11523630" y="1384028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1F9A12E3-9932-2F41-A350-82B0F1971A56}"/>
              </a:ext>
            </a:extLst>
          </p:cNvPr>
          <p:cNvSpPr txBox="1"/>
          <p:nvPr/>
        </p:nvSpPr>
        <p:spPr>
          <a:xfrm>
            <a:off x="7186569" y="6179084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Left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87156801-164B-1444-0D54-04457BF99223}"/>
              </a:ext>
            </a:extLst>
          </p:cNvPr>
          <p:cNvSpPr txBox="1"/>
          <p:nvPr/>
        </p:nvSpPr>
        <p:spPr>
          <a:xfrm>
            <a:off x="10797714" y="6190926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Right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1ED1E566-1BD2-86D0-6578-D9C665766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215" y="3206973"/>
            <a:ext cx="45719" cy="304008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4C89DB87-6EAD-9DD4-D619-F0F1F26B4CA0}"/>
              </a:ext>
            </a:extLst>
          </p:cNvPr>
          <p:cNvSpPr txBox="1"/>
          <p:nvPr/>
        </p:nvSpPr>
        <p:spPr>
          <a:xfrm>
            <a:off x="26666" y="14931996"/>
            <a:ext cx="133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Questions: </a:t>
            </a:r>
          </a:p>
          <a:p>
            <a:r>
              <a:rPr lang="en-AU"/>
              <a:t>• checkbox?</a:t>
            </a:r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D593C75-87E2-B093-63CB-2DD0E2C61CCC}"/>
              </a:ext>
            </a:extLst>
          </p:cNvPr>
          <p:cNvGrpSpPr/>
          <p:nvPr/>
        </p:nvGrpSpPr>
        <p:grpSpPr>
          <a:xfrm>
            <a:off x="13810458" y="8486197"/>
            <a:ext cx="1918457" cy="307777"/>
            <a:chOff x="3465877" y="10406952"/>
            <a:chExt cx="1346524" cy="307777"/>
          </a:xfrm>
        </p:grpSpPr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8DC19184-E4D2-F162-395D-6C4D9D773A20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A09FAA99-40BB-32E5-0400-ADFBC2092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3EFF0BC8-ED22-49AD-A5DD-B1F4BFB8033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E7DBACC7-10D2-5787-77E8-66C6CDC63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2193BDF-A0EE-3546-47AC-3BCE40F29199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592068" y="3181640"/>
            <a:ext cx="1279899" cy="338554"/>
            <a:chOff x="611778" y="4648529"/>
            <a:chExt cx="1279900" cy="338554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646698" y="11122180"/>
            <a:ext cx="1279899" cy="338554"/>
            <a:chOff x="628599" y="4648529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412424" y="11000981"/>
            <a:ext cx="1279899" cy="338554"/>
            <a:chOff x="648311" y="4650981"/>
            <a:chExt cx="1279900" cy="338554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023299" y="11062114"/>
            <a:ext cx="1279899" cy="338554"/>
            <a:chOff x="648311" y="4650981"/>
            <a:chExt cx="1279900" cy="338554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6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027398" y="11061169"/>
            <a:ext cx="1279899" cy="338554"/>
            <a:chOff x="648311" y="4650981"/>
            <a:chExt cx="1279900" cy="338554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68257" y="14981765"/>
            <a:ext cx="1279899" cy="338554"/>
            <a:chOff x="648311" y="4650981"/>
            <a:chExt cx="1279900" cy="338554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8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879346" y="2678295"/>
            <a:ext cx="1279899" cy="338554"/>
            <a:chOff x="648311" y="4650981"/>
            <a:chExt cx="1279900" cy="338554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7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580879" y="14772589"/>
            <a:ext cx="1279899" cy="338554"/>
            <a:chOff x="611778" y="4648529"/>
            <a:chExt cx="1279900" cy="338554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986B9AF-52A3-0904-7DD9-69A0CE99B531}"/>
              </a:ext>
            </a:extLst>
          </p:cNvPr>
          <p:cNvGrpSpPr/>
          <p:nvPr/>
        </p:nvGrpSpPr>
        <p:grpSpPr>
          <a:xfrm>
            <a:off x="2489551" y="17087152"/>
            <a:ext cx="10694199" cy="314186"/>
            <a:chOff x="1749736" y="12315261"/>
            <a:chExt cx="10694199" cy="314186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FACB1F9-41F3-FF30-BADF-45DD3B8D2A5D}"/>
                </a:ext>
              </a:extLst>
            </p:cNvPr>
            <p:cNvSpPr/>
            <p:nvPr/>
          </p:nvSpPr>
          <p:spPr>
            <a:xfrm>
              <a:off x="1749736" y="12315261"/>
              <a:ext cx="10694199" cy="3141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77E62672-9632-B546-37B9-7D4E128CC4AD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3E6DBEBA-6A7F-36F9-118F-48C9D82A5C8F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1F27B2B-6B9E-581B-27F0-DE26C42DA35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2DF5ADF-3896-67FD-6607-06E63ABBF6DF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E744DC4C-D628-4EB9-381A-CEC39B448904}"/>
              </a:ext>
            </a:extLst>
          </p:cNvPr>
          <p:cNvGrpSpPr/>
          <p:nvPr/>
        </p:nvGrpSpPr>
        <p:grpSpPr>
          <a:xfrm>
            <a:off x="7634043" y="11277312"/>
            <a:ext cx="1279899" cy="338554"/>
            <a:chOff x="628599" y="4648529"/>
            <a:chExt cx="1279900" cy="338554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CCC8EBEE-E079-F3BD-8F8C-588C6897DE17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7" name="Gerade Verbindung 23">
                <a:extLst>
                  <a:ext uri="{FF2B5EF4-FFF2-40B4-BE49-F238E27FC236}">
                    <a16:creationId xmlns:a16="http://schemas.microsoft.com/office/drawing/2014/main" id="{94551C17-CF13-92C2-C63D-CD6942F7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25">
                <a:extLst>
                  <a:ext uri="{FF2B5EF4-FFF2-40B4-BE49-F238E27FC236}">
                    <a16:creationId xmlns:a16="http://schemas.microsoft.com/office/drawing/2014/main" id="{67E3B77A-4A04-68A7-4B10-78818AC49520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30">
                <a:extLst>
                  <a:ext uri="{FF2B5EF4-FFF2-40B4-BE49-F238E27FC236}">
                    <a16:creationId xmlns:a16="http://schemas.microsoft.com/office/drawing/2014/main" id="{602E0DC6-CACC-0FBB-3763-0C11E067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55420216-4C1F-027B-A8B3-88D2927E81F1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3EFE222-FA2B-D0E6-8AFF-FE51E01EA4BC}"/>
              </a:ext>
            </a:extLst>
          </p:cNvPr>
          <p:cNvSpPr txBox="1"/>
          <p:nvPr/>
        </p:nvSpPr>
        <p:spPr>
          <a:xfrm>
            <a:off x="1129932" y="2347886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7C7FBC72-5B88-EC3C-346A-B22D11EF3485}"/>
              </a:ext>
            </a:extLst>
          </p:cNvPr>
          <p:cNvSpPr txBox="1"/>
          <p:nvPr/>
        </p:nvSpPr>
        <p:spPr>
          <a:xfrm>
            <a:off x="1425683" y="2353292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17A13A7D-841E-C730-CCE7-6F50D55A22B4}"/>
              </a:ext>
            </a:extLst>
          </p:cNvPr>
          <p:cNvSpPr txBox="1"/>
          <p:nvPr/>
        </p:nvSpPr>
        <p:spPr>
          <a:xfrm>
            <a:off x="1743372" y="2356533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332F9872-D15E-F871-4E9A-9D74C9526AC4}"/>
              </a:ext>
            </a:extLst>
          </p:cNvPr>
          <p:cNvSpPr/>
          <p:nvPr/>
        </p:nvSpPr>
        <p:spPr>
          <a:xfrm>
            <a:off x="4443783" y="396687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CA345534-1C68-4559-3D0F-F3287C09A515}"/>
              </a:ext>
            </a:extLst>
          </p:cNvPr>
          <p:cNvSpPr/>
          <p:nvPr/>
        </p:nvSpPr>
        <p:spPr>
          <a:xfrm>
            <a:off x="4779959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BA21752B-65D6-D514-3A62-94B1698F7EA6}"/>
              </a:ext>
            </a:extLst>
          </p:cNvPr>
          <p:cNvSpPr/>
          <p:nvPr/>
        </p:nvSpPr>
        <p:spPr>
          <a:xfrm>
            <a:off x="5114887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1EB2D804-ACFC-958E-DFAD-925C6911E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7780" y="3869730"/>
            <a:ext cx="306334" cy="304008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E6AA31D3-3FF2-1F43-595C-337A4ABE0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7128" y="3869730"/>
            <a:ext cx="306334" cy="304008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B473C0F7-F01E-B525-6F84-A7D928A050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0573" y="3867415"/>
            <a:ext cx="306334" cy="304008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2D8435F0-8A7B-0C0F-5E2D-A32D81FBF0CE}"/>
              </a:ext>
            </a:extLst>
          </p:cNvPr>
          <p:cNvSpPr txBox="1"/>
          <p:nvPr/>
        </p:nvSpPr>
        <p:spPr>
          <a:xfrm>
            <a:off x="4367892" y="36210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B456A0-2511-20FD-490B-A6E1EEFA69C6}"/>
              </a:ext>
            </a:extLst>
          </p:cNvPr>
          <p:cNvSpPr txBox="1"/>
          <p:nvPr/>
        </p:nvSpPr>
        <p:spPr>
          <a:xfrm>
            <a:off x="4608467" y="3622276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EA91F496-70EE-8A31-4AE8-E049E6E9F30C}"/>
              </a:ext>
            </a:extLst>
          </p:cNvPr>
          <p:cNvSpPr txBox="1"/>
          <p:nvPr/>
        </p:nvSpPr>
        <p:spPr>
          <a:xfrm>
            <a:off x="5053462" y="36238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6CA94A32-251A-4CDE-7295-E6BBBF9307DE}"/>
              </a:ext>
            </a:extLst>
          </p:cNvPr>
          <p:cNvSpPr/>
          <p:nvPr/>
        </p:nvSpPr>
        <p:spPr>
          <a:xfrm>
            <a:off x="2881836" y="4350782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C508429E-2D9B-3FC1-A45A-C66526F428DE}"/>
              </a:ext>
            </a:extLst>
          </p:cNvPr>
          <p:cNvSpPr/>
          <p:nvPr/>
        </p:nvSpPr>
        <p:spPr>
          <a:xfrm>
            <a:off x="4443782" y="443926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74E9E4C9-7AB8-3F2B-4323-6C8A56AA1CD8}"/>
              </a:ext>
            </a:extLst>
          </p:cNvPr>
          <p:cNvSpPr/>
          <p:nvPr/>
        </p:nvSpPr>
        <p:spPr>
          <a:xfrm>
            <a:off x="4779958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4415A4B-1DAB-A561-F8BF-D27D508D84AC}"/>
              </a:ext>
            </a:extLst>
          </p:cNvPr>
          <p:cNvSpPr/>
          <p:nvPr/>
        </p:nvSpPr>
        <p:spPr>
          <a:xfrm>
            <a:off x="5114886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Abgerundetes Rechteck 197">
            <a:extLst>
              <a:ext uri="{FF2B5EF4-FFF2-40B4-BE49-F238E27FC236}">
                <a16:creationId xmlns:a16="http://schemas.microsoft.com/office/drawing/2014/main" id="{E8538F3D-7678-8326-7B16-5E77FDDB9F69}"/>
              </a:ext>
            </a:extLst>
          </p:cNvPr>
          <p:cNvSpPr/>
          <p:nvPr/>
        </p:nvSpPr>
        <p:spPr>
          <a:xfrm>
            <a:off x="2891138" y="4817926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CE77F8E6-4A69-0482-24F0-DA126EB17E58}"/>
              </a:ext>
            </a:extLst>
          </p:cNvPr>
          <p:cNvSpPr/>
          <p:nvPr/>
        </p:nvSpPr>
        <p:spPr>
          <a:xfrm>
            <a:off x="4453084" y="490641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E31B2719-AB84-F7A4-3886-3540A1905C3E}"/>
              </a:ext>
            </a:extLst>
          </p:cNvPr>
          <p:cNvSpPr/>
          <p:nvPr/>
        </p:nvSpPr>
        <p:spPr>
          <a:xfrm>
            <a:off x="4789260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0DD14AB8-8E38-87C0-03F2-F8F50D8020CA}"/>
              </a:ext>
            </a:extLst>
          </p:cNvPr>
          <p:cNvSpPr/>
          <p:nvPr/>
        </p:nvSpPr>
        <p:spPr>
          <a:xfrm>
            <a:off x="5124188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" name="Grafik 204">
            <a:extLst>
              <a:ext uri="{FF2B5EF4-FFF2-40B4-BE49-F238E27FC236}">
                <a16:creationId xmlns:a16="http://schemas.microsoft.com/office/drawing/2014/main" id="{75D63B83-42AF-2076-316C-D437934C05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9874" y="4806952"/>
            <a:ext cx="306334" cy="304008"/>
          </a:xfrm>
          <a:prstGeom prst="rect">
            <a:avLst/>
          </a:prstGeom>
        </p:spPr>
      </p:pic>
      <p:sp>
        <p:nvSpPr>
          <p:cNvPr id="210" name="Rechteck 209">
            <a:extLst>
              <a:ext uri="{FF2B5EF4-FFF2-40B4-BE49-F238E27FC236}">
                <a16:creationId xmlns:a16="http://schemas.microsoft.com/office/drawing/2014/main" id="{F491F21F-A4A9-E11A-0849-A2B058A834D8}"/>
              </a:ext>
            </a:extLst>
          </p:cNvPr>
          <p:cNvSpPr/>
          <p:nvPr/>
        </p:nvSpPr>
        <p:spPr>
          <a:xfrm rot="16200000">
            <a:off x="848472" y="7226852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bgerundetes Rechteck 210">
            <a:extLst>
              <a:ext uri="{FF2B5EF4-FFF2-40B4-BE49-F238E27FC236}">
                <a16:creationId xmlns:a16="http://schemas.microsoft.com/office/drawing/2014/main" id="{96EDF3CE-FCA0-3F89-DBB6-76FF63C2B407}"/>
              </a:ext>
            </a:extLst>
          </p:cNvPr>
          <p:cNvSpPr/>
          <p:nvPr/>
        </p:nvSpPr>
        <p:spPr>
          <a:xfrm>
            <a:off x="2855845" y="7747591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B2FDFDDC-B5F7-189F-1E75-CF3246ABB59E}"/>
              </a:ext>
            </a:extLst>
          </p:cNvPr>
          <p:cNvSpPr txBox="1"/>
          <p:nvPr/>
        </p:nvSpPr>
        <p:spPr>
          <a:xfrm>
            <a:off x="2855844" y="7780121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5D488DD8-75F7-112A-1148-0B7651A3DC03}"/>
              </a:ext>
            </a:extLst>
          </p:cNvPr>
          <p:cNvSpPr txBox="1"/>
          <p:nvPr/>
        </p:nvSpPr>
        <p:spPr>
          <a:xfrm>
            <a:off x="2865643" y="8248392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C56AED81-657E-31AB-6D84-A94037F94502}"/>
              </a:ext>
            </a:extLst>
          </p:cNvPr>
          <p:cNvSpPr txBox="1"/>
          <p:nvPr/>
        </p:nvSpPr>
        <p:spPr>
          <a:xfrm>
            <a:off x="2854986" y="8715515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D2CF13FB-EEDB-278F-3E00-BCC167E3D42C}"/>
              </a:ext>
            </a:extLst>
          </p:cNvPr>
          <p:cNvSpPr/>
          <p:nvPr/>
        </p:nvSpPr>
        <p:spPr>
          <a:xfrm>
            <a:off x="4529611" y="7842687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CE1E5DCD-A990-5BBF-05F4-4C4F2B6FF6B8}"/>
              </a:ext>
            </a:extLst>
          </p:cNvPr>
          <p:cNvSpPr/>
          <p:nvPr/>
        </p:nvSpPr>
        <p:spPr>
          <a:xfrm>
            <a:off x="4988523" y="7846001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A7BBDBAC-389F-F340-FC3E-4FEA5A2380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5692" y="7745276"/>
            <a:ext cx="306334" cy="304008"/>
          </a:xfrm>
          <a:prstGeom prst="rect">
            <a:avLst/>
          </a:prstGeom>
        </p:spPr>
      </p:pic>
      <p:sp>
        <p:nvSpPr>
          <p:cNvPr id="221" name="Abgerundetes Rechteck 220">
            <a:extLst>
              <a:ext uri="{FF2B5EF4-FFF2-40B4-BE49-F238E27FC236}">
                <a16:creationId xmlns:a16="http://schemas.microsoft.com/office/drawing/2014/main" id="{3668B29E-003E-D16A-31F3-CE9C7FB17DD9}"/>
              </a:ext>
            </a:extLst>
          </p:cNvPr>
          <p:cNvSpPr/>
          <p:nvPr/>
        </p:nvSpPr>
        <p:spPr>
          <a:xfrm>
            <a:off x="2855844" y="8219984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4A8E86D9-197A-5894-DA75-EDF386F454D2}"/>
              </a:ext>
            </a:extLst>
          </p:cNvPr>
          <p:cNvSpPr/>
          <p:nvPr/>
        </p:nvSpPr>
        <p:spPr>
          <a:xfrm>
            <a:off x="4529610" y="83150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7CE1685A-14CA-7C2F-A7E2-1D8CC81B67C1}"/>
              </a:ext>
            </a:extLst>
          </p:cNvPr>
          <p:cNvSpPr/>
          <p:nvPr/>
        </p:nvSpPr>
        <p:spPr>
          <a:xfrm>
            <a:off x="4988522" y="831839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Abgerundetes Rechteck 227">
            <a:extLst>
              <a:ext uri="{FF2B5EF4-FFF2-40B4-BE49-F238E27FC236}">
                <a16:creationId xmlns:a16="http://schemas.microsoft.com/office/drawing/2014/main" id="{9DE09D18-9E14-F9C4-1AB7-B4E315492693}"/>
              </a:ext>
            </a:extLst>
          </p:cNvPr>
          <p:cNvSpPr/>
          <p:nvPr/>
        </p:nvSpPr>
        <p:spPr>
          <a:xfrm>
            <a:off x="2865146" y="8687128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28BD2F47-3209-A5A7-29A9-D514DF352977}"/>
              </a:ext>
            </a:extLst>
          </p:cNvPr>
          <p:cNvSpPr/>
          <p:nvPr/>
        </p:nvSpPr>
        <p:spPr>
          <a:xfrm>
            <a:off x="4538912" y="878222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BD0DF826-A9EA-1FFF-A706-BEB27B0E4531}"/>
              </a:ext>
            </a:extLst>
          </p:cNvPr>
          <p:cNvSpPr/>
          <p:nvPr/>
        </p:nvSpPr>
        <p:spPr>
          <a:xfrm>
            <a:off x="4997824" y="878553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5" name="Abgerundetes Rechteck 234">
            <a:extLst>
              <a:ext uri="{FF2B5EF4-FFF2-40B4-BE49-F238E27FC236}">
                <a16:creationId xmlns:a16="http://schemas.microsoft.com/office/drawing/2014/main" id="{B9DD16C8-500B-F6DF-B8CC-588BFD092E07}"/>
              </a:ext>
            </a:extLst>
          </p:cNvPr>
          <p:cNvSpPr/>
          <p:nvPr/>
        </p:nvSpPr>
        <p:spPr>
          <a:xfrm>
            <a:off x="2843979" y="11554457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F3F3E4BB-390F-BBF0-542A-36A1EA3D823E}"/>
              </a:ext>
            </a:extLst>
          </p:cNvPr>
          <p:cNvSpPr txBox="1"/>
          <p:nvPr/>
        </p:nvSpPr>
        <p:spPr>
          <a:xfrm>
            <a:off x="2843978" y="11586987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6952D85C-557B-C9A2-25C2-BDA905D2F003}"/>
              </a:ext>
            </a:extLst>
          </p:cNvPr>
          <p:cNvSpPr txBox="1"/>
          <p:nvPr/>
        </p:nvSpPr>
        <p:spPr>
          <a:xfrm>
            <a:off x="2853777" y="12055258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43512D36-C6C2-EC80-1819-7B79626B9DA2}"/>
              </a:ext>
            </a:extLst>
          </p:cNvPr>
          <p:cNvSpPr txBox="1"/>
          <p:nvPr/>
        </p:nvSpPr>
        <p:spPr>
          <a:xfrm>
            <a:off x="2843120" y="12522381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8A1313B0-24F7-4075-82D8-DD72999F2A5F}"/>
              </a:ext>
            </a:extLst>
          </p:cNvPr>
          <p:cNvSpPr/>
          <p:nvPr/>
        </p:nvSpPr>
        <p:spPr>
          <a:xfrm>
            <a:off x="4405925" y="1164294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0" name="Rechteck 239">
            <a:extLst>
              <a:ext uri="{FF2B5EF4-FFF2-40B4-BE49-F238E27FC236}">
                <a16:creationId xmlns:a16="http://schemas.microsoft.com/office/drawing/2014/main" id="{40693688-B44D-22CA-1C17-DB5A2D83E8B8}"/>
              </a:ext>
            </a:extLst>
          </p:cNvPr>
          <p:cNvSpPr/>
          <p:nvPr/>
        </p:nvSpPr>
        <p:spPr>
          <a:xfrm>
            <a:off x="4742101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1" name="Rechteck 240">
            <a:extLst>
              <a:ext uri="{FF2B5EF4-FFF2-40B4-BE49-F238E27FC236}">
                <a16:creationId xmlns:a16="http://schemas.microsoft.com/office/drawing/2014/main" id="{97C7A80E-E4C0-16E5-ABDB-1F03D817AC12}"/>
              </a:ext>
            </a:extLst>
          </p:cNvPr>
          <p:cNvSpPr/>
          <p:nvPr/>
        </p:nvSpPr>
        <p:spPr>
          <a:xfrm>
            <a:off x="5077029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2" name="Grafik 241">
            <a:extLst>
              <a:ext uri="{FF2B5EF4-FFF2-40B4-BE49-F238E27FC236}">
                <a16:creationId xmlns:a16="http://schemas.microsoft.com/office/drawing/2014/main" id="{E3294F97-84EA-F1CB-18F9-48BED099DC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9922" y="11545798"/>
            <a:ext cx="306334" cy="304008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A50E86A2-17A1-D4D7-CF1A-D9C3828114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9270" y="11545798"/>
            <a:ext cx="306334" cy="304008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7A9C7E2C-3D5F-0372-9E40-8274BDB934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2715" y="11543483"/>
            <a:ext cx="306334" cy="304008"/>
          </a:xfrm>
          <a:prstGeom prst="rect">
            <a:avLst/>
          </a:prstGeom>
        </p:spPr>
      </p:pic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891C550F-A0A6-78CC-CBEC-D7FF17B34FDA}"/>
              </a:ext>
            </a:extLst>
          </p:cNvPr>
          <p:cNvSpPr/>
          <p:nvPr/>
        </p:nvSpPr>
        <p:spPr>
          <a:xfrm>
            <a:off x="2843978" y="12026850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6" name="Rechteck 245">
            <a:extLst>
              <a:ext uri="{FF2B5EF4-FFF2-40B4-BE49-F238E27FC236}">
                <a16:creationId xmlns:a16="http://schemas.microsoft.com/office/drawing/2014/main" id="{B2FAC616-B51E-6BD3-69BC-D75822898CC0}"/>
              </a:ext>
            </a:extLst>
          </p:cNvPr>
          <p:cNvSpPr/>
          <p:nvPr/>
        </p:nvSpPr>
        <p:spPr>
          <a:xfrm>
            <a:off x="4405924" y="1211533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Rechteck 246">
            <a:extLst>
              <a:ext uri="{FF2B5EF4-FFF2-40B4-BE49-F238E27FC236}">
                <a16:creationId xmlns:a16="http://schemas.microsoft.com/office/drawing/2014/main" id="{B2E6F0EE-65B4-85D3-0602-E2A5FBF04F5E}"/>
              </a:ext>
            </a:extLst>
          </p:cNvPr>
          <p:cNvSpPr/>
          <p:nvPr/>
        </p:nvSpPr>
        <p:spPr>
          <a:xfrm>
            <a:off x="4742100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Rechteck 247">
            <a:extLst>
              <a:ext uri="{FF2B5EF4-FFF2-40B4-BE49-F238E27FC236}">
                <a16:creationId xmlns:a16="http://schemas.microsoft.com/office/drawing/2014/main" id="{59663618-1FC3-2CA6-AD06-B9EDD13A1FE9}"/>
              </a:ext>
            </a:extLst>
          </p:cNvPr>
          <p:cNvSpPr/>
          <p:nvPr/>
        </p:nvSpPr>
        <p:spPr>
          <a:xfrm>
            <a:off x="5077028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9" name="Grafik 248">
            <a:extLst>
              <a:ext uri="{FF2B5EF4-FFF2-40B4-BE49-F238E27FC236}">
                <a16:creationId xmlns:a16="http://schemas.microsoft.com/office/drawing/2014/main" id="{69C48777-41C6-4722-126C-22FC9A6DC4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9921" y="12018191"/>
            <a:ext cx="306334" cy="304008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6B8A993C-1F6D-3205-06FE-13E7508F4C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9269" y="12018191"/>
            <a:ext cx="306334" cy="304008"/>
          </a:xfrm>
          <a:prstGeom prst="rect">
            <a:avLst/>
          </a:prstGeom>
        </p:spPr>
      </p:pic>
      <p:sp>
        <p:nvSpPr>
          <p:cNvPr id="252" name="Abgerundetes Rechteck 251">
            <a:extLst>
              <a:ext uri="{FF2B5EF4-FFF2-40B4-BE49-F238E27FC236}">
                <a16:creationId xmlns:a16="http://schemas.microsoft.com/office/drawing/2014/main" id="{05AA4036-A39E-1F1E-F624-E1009BAC349B}"/>
              </a:ext>
            </a:extLst>
          </p:cNvPr>
          <p:cNvSpPr/>
          <p:nvPr/>
        </p:nvSpPr>
        <p:spPr>
          <a:xfrm>
            <a:off x="2853280" y="12493994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3" name="Rechteck 252">
            <a:extLst>
              <a:ext uri="{FF2B5EF4-FFF2-40B4-BE49-F238E27FC236}">
                <a16:creationId xmlns:a16="http://schemas.microsoft.com/office/drawing/2014/main" id="{431DCC47-EBB2-86C9-49CC-1AF2A1233FF4}"/>
              </a:ext>
            </a:extLst>
          </p:cNvPr>
          <p:cNvSpPr/>
          <p:nvPr/>
        </p:nvSpPr>
        <p:spPr>
          <a:xfrm>
            <a:off x="4415226" y="125824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4" name="Rechteck 253">
            <a:extLst>
              <a:ext uri="{FF2B5EF4-FFF2-40B4-BE49-F238E27FC236}">
                <a16:creationId xmlns:a16="http://schemas.microsoft.com/office/drawing/2014/main" id="{0FF5D344-490F-DB36-C9B2-73F36837BA61}"/>
              </a:ext>
            </a:extLst>
          </p:cNvPr>
          <p:cNvSpPr/>
          <p:nvPr/>
        </p:nvSpPr>
        <p:spPr>
          <a:xfrm>
            <a:off x="4751402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CAE1B648-351D-E9E3-8D0E-673B21C90D89}"/>
              </a:ext>
            </a:extLst>
          </p:cNvPr>
          <p:cNvSpPr/>
          <p:nvPr/>
        </p:nvSpPr>
        <p:spPr>
          <a:xfrm>
            <a:off x="5086330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6" name="Grafik 255">
            <a:extLst>
              <a:ext uri="{FF2B5EF4-FFF2-40B4-BE49-F238E27FC236}">
                <a16:creationId xmlns:a16="http://schemas.microsoft.com/office/drawing/2014/main" id="{263475EF-E412-961B-5229-4A9B815138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9223" y="12485335"/>
            <a:ext cx="306334" cy="304008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4F88388E-6549-C4CF-F02C-09AE4819E8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571" y="12485335"/>
            <a:ext cx="306334" cy="304008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A12DC160-5D9D-AB8B-1051-44D92EFC0B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2016" y="12483020"/>
            <a:ext cx="306334" cy="304008"/>
          </a:xfrm>
          <a:prstGeom prst="rect">
            <a:avLst/>
          </a:prstGeom>
        </p:spPr>
      </p:pic>
      <p:sp>
        <p:nvSpPr>
          <p:cNvPr id="259" name="Abgerundetes Rechteck 258">
            <a:extLst>
              <a:ext uri="{FF2B5EF4-FFF2-40B4-BE49-F238E27FC236}">
                <a16:creationId xmlns:a16="http://schemas.microsoft.com/office/drawing/2014/main" id="{11A9C6BA-8EFF-1376-D6D1-89D73E198E9C}"/>
              </a:ext>
            </a:extLst>
          </p:cNvPr>
          <p:cNvSpPr/>
          <p:nvPr/>
        </p:nvSpPr>
        <p:spPr>
          <a:xfrm>
            <a:off x="2840631" y="15447043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735516BD-177D-3994-A66E-6193297CA2F5}"/>
              </a:ext>
            </a:extLst>
          </p:cNvPr>
          <p:cNvSpPr txBox="1"/>
          <p:nvPr/>
        </p:nvSpPr>
        <p:spPr>
          <a:xfrm>
            <a:off x="2840630" y="15479573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15EEF0AC-643A-BAE7-0CEB-028190D7925E}"/>
              </a:ext>
            </a:extLst>
          </p:cNvPr>
          <p:cNvSpPr txBox="1"/>
          <p:nvPr/>
        </p:nvSpPr>
        <p:spPr>
          <a:xfrm>
            <a:off x="2850429" y="15947844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D6F982BB-8311-0DF8-4FA5-D52AD6BB350F}"/>
              </a:ext>
            </a:extLst>
          </p:cNvPr>
          <p:cNvSpPr txBox="1"/>
          <p:nvPr/>
        </p:nvSpPr>
        <p:spPr>
          <a:xfrm>
            <a:off x="2839772" y="16414967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9FA148FF-A0C6-0B44-69E3-ACE52BC4D31F}"/>
              </a:ext>
            </a:extLst>
          </p:cNvPr>
          <p:cNvSpPr/>
          <p:nvPr/>
        </p:nvSpPr>
        <p:spPr>
          <a:xfrm>
            <a:off x="4402577" y="1553552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941991D3-5FF3-977F-E27E-13E19C901A8E}"/>
              </a:ext>
            </a:extLst>
          </p:cNvPr>
          <p:cNvSpPr/>
          <p:nvPr/>
        </p:nvSpPr>
        <p:spPr>
          <a:xfrm>
            <a:off x="4738753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17B1A407-ABFD-6FD2-81DB-6B4C7263F9FB}"/>
              </a:ext>
            </a:extLst>
          </p:cNvPr>
          <p:cNvSpPr/>
          <p:nvPr/>
        </p:nvSpPr>
        <p:spPr>
          <a:xfrm>
            <a:off x="5073681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Abgerundetes Rechteck 268">
            <a:extLst>
              <a:ext uri="{FF2B5EF4-FFF2-40B4-BE49-F238E27FC236}">
                <a16:creationId xmlns:a16="http://schemas.microsoft.com/office/drawing/2014/main" id="{FE095DA0-A36A-65DC-FAD8-9A9C2506881F}"/>
              </a:ext>
            </a:extLst>
          </p:cNvPr>
          <p:cNvSpPr/>
          <p:nvPr/>
        </p:nvSpPr>
        <p:spPr>
          <a:xfrm>
            <a:off x="2840630" y="15919436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CDFCE-B0F4-39AE-C47F-B4A1924C8ACF}"/>
              </a:ext>
            </a:extLst>
          </p:cNvPr>
          <p:cNvSpPr/>
          <p:nvPr/>
        </p:nvSpPr>
        <p:spPr>
          <a:xfrm>
            <a:off x="4402576" y="1600792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Rechteck 270">
            <a:extLst>
              <a:ext uri="{FF2B5EF4-FFF2-40B4-BE49-F238E27FC236}">
                <a16:creationId xmlns:a16="http://schemas.microsoft.com/office/drawing/2014/main" id="{6D91A5E5-59CD-A0A3-5D13-AF0B154C7EB0}"/>
              </a:ext>
            </a:extLst>
          </p:cNvPr>
          <p:cNvSpPr/>
          <p:nvPr/>
        </p:nvSpPr>
        <p:spPr>
          <a:xfrm>
            <a:off x="4738752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CD885-6889-317A-424F-7C7DC6782536}"/>
              </a:ext>
            </a:extLst>
          </p:cNvPr>
          <p:cNvSpPr/>
          <p:nvPr/>
        </p:nvSpPr>
        <p:spPr>
          <a:xfrm>
            <a:off x="5073680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5" name="Grafik 274">
            <a:extLst>
              <a:ext uri="{FF2B5EF4-FFF2-40B4-BE49-F238E27FC236}">
                <a16:creationId xmlns:a16="http://schemas.microsoft.com/office/drawing/2014/main" id="{5A0611A4-BD18-2A18-9B90-941BFEEDA7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9366" y="15908462"/>
            <a:ext cx="306334" cy="304008"/>
          </a:xfrm>
          <a:prstGeom prst="rect">
            <a:avLst/>
          </a:prstGeom>
        </p:spPr>
      </p:pic>
      <p:sp>
        <p:nvSpPr>
          <p:cNvPr id="276" name="Abgerundetes Rechteck 275">
            <a:extLst>
              <a:ext uri="{FF2B5EF4-FFF2-40B4-BE49-F238E27FC236}">
                <a16:creationId xmlns:a16="http://schemas.microsoft.com/office/drawing/2014/main" id="{3E2905CF-EFF0-7239-8BD6-24E49C8B92A8}"/>
              </a:ext>
            </a:extLst>
          </p:cNvPr>
          <p:cNvSpPr/>
          <p:nvPr/>
        </p:nvSpPr>
        <p:spPr>
          <a:xfrm>
            <a:off x="2849932" y="16386580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Rechteck 276">
            <a:extLst>
              <a:ext uri="{FF2B5EF4-FFF2-40B4-BE49-F238E27FC236}">
                <a16:creationId xmlns:a16="http://schemas.microsoft.com/office/drawing/2014/main" id="{29800290-BF11-16F7-78FE-D496195B3CC3}"/>
              </a:ext>
            </a:extLst>
          </p:cNvPr>
          <p:cNvSpPr/>
          <p:nvPr/>
        </p:nvSpPr>
        <p:spPr>
          <a:xfrm>
            <a:off x="4411878" y="1647506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9D41CD64-AA2B-BBF7-5A12-1E65166E88EC}"/>
              </a:ext>
            </a:extLst>
          </p:cNvPr>
          <p:cNvSpPr/>
          <p:nvPr/>
        </p:nvSpPr>
        <p:spPr>
          <a:xfrm>
            <a:off x="4748054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0614523-8FBE-4BCB-46FD-814EF524C2AF}"/>
              </a:ext>
            </a:extLst>
          </p:cNvPr>
          <p:cNvSpPr/>
          <p:nvPr/>
        </p:nvSpPr>
        <p:spPr>
          <a:xfrm>
            <a:off x="5082982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81" name="Grafik 280">
            <a:extLst>
              <a:ext uri="{FF2B5EF4-FFF2-40B4-BE49-F238E27FC236}">
                <a16:creationId xmlns:a16="http://schemas.microsoft.com/office/drawing/2014/main" id="{0687ED91-ACC4-73F7-19E1-74B153541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5223" y="16377921"/>
            <a:ext cx="306334" cy="304008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5484300-905C-3877-0A9A-2BFFD5B243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8668" y="16375606"/>
            <a:ext cx="306334" cy="304008"/>
          </a:xfrm>
          <a:prstGeom prst="rect">
            <a:avLst/>
          </a:prstGeom>
        </p:spPr>
      </p:pic>
      <p:sp>
        <p:nvSpPr>
          <p:cNvPr id="283" name="Textfeld 282">
            <a:extLst>
              <a:ext uri="{FF2B5EF4-FFF2-40B4-BE49-F238E27FC236}">
                <a16:creationId xmlns:a16="http://schemas.microsoft.com/office/drawing/2014/main" id="{859426CE-CC2F-4667-1338-B79FF3DD2E71}"/>
              </a:ext>
            </a:extLst>
          </p:cNvPr>
          <p:cNvSpPr txBox="1"/>
          <p:nvPr/>
        </p:nvSpPr>
        <p:spPr>
          <a:xfrm>
            <a:off x="4246347" y="11292880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3F0564B2-738E-4689-A5EE-8D30E9FAEE01}"/>
              </a:ext>
            </a:extLst>
          </p:cNvPr>
          <p:cNvSpPr txBox="1"/>
          <p:nvPr/>
        </p:nvSpPr>
        <p:spPr>
          <a:xfrm>
            <a:off x="4624448" y="11293834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7EC754F7-EC69-CB44-53DD-E43DD1821D6A}"/>
              </a:ext>
            </a:extLst>
          </p:cNvPr>
          <p:cNvSpPr txBox="1"/>
          <p:nvPr/>
        </p:nvSpPr>
        <p:spPr>
          <a:xfrm>
            <a:off x="4981336" y="1128187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D0936D51-64F2-78DE-D1C6-62F97D4681BA}"/>
              </a:ext>
            </a:extLst>
          </p:cNvPr>
          <p:cNvSpPr txBox="1"/>
          <p:nvPr/>
        </p:nvSpPr>
        <p:spPr>
          <a:xfrm>
            <a:off x="4103051" y="15181069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81D3F11A-60DE-4BC1-5B16-90A8929F28B2}"/>
              </a:ext>
            </a:extLst>
          </p:cNvPr>
          <p:cNvSpPr txBox="1"/>
          <p:nvPr/>
        </p:nvSpPr>
        <p:spPr>
          <a:xfrm>
            <a:off x="4619702" y="1517505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C9D11989-5D68-7462-1CEC-097459D020A4}"/>
              </a:ext>
            </a:extLst>
          </p:cNvPr>
          <p:cNvSpPr txBox="1"/>
          <p:nvPr/>
        </p:nvSpPr>
        <p:spPr>
          <a:xfrm>
            <a:off x="5002508" y="1517625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B4D4641F-7607-3F91-5CDC-1DE43EBDA564}"/>
              </a:ext>
            </a:extLst>
          </p:cNvPr>
          <p:cNvSpPr txBox="1"/>
          <p:nvPr/>
        </p:nvSpPr>
        <p:spPr>
          <a:xfrm>
            <a:off x="4321679" y="748684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(L)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2858E458-3082-4AA0-69D2-9ADD396F317C}"/>
              </a:ext>
            </a:extLst>
          </p:cNvPr>
          <p:cNvSpPr txBox="1"/>
          <p:nvPr/>
        </p:nvSpPr>
        <p:spPr>
          <a:xfrm>
            <a:off x="4804884" y="74824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(R)</a:t>
            </a:r>
          </a:p>
        </p:txBody>
      </p:sp>
      <p:pic>
        <p:nvPicPr>
          <p:cNvPr id="293" name="Grafik 292">
            <a:extLst>
              <a:ext uri="{FF2B5EF4-FFF2-40B4-BE49-F238E27FC236}">
                <a16:creationId xmlns:a16="http://schemas.microsoft.com/office/drawing/2014/main" id="{EF20F1C5-401B-6AB3-C6BF-E9A5E83549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8291" y="8224492"/>
            <a:ext cx="306334" cy="304008"/>
          </a:xfrm>
          <a:prstGeom prst="rect">
            <a:avLst/>
          </a:prstGeom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0453018-248E-BA8D-C05E-168735CD98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8617" y="12024335"/>
            <a:ext cx="306334" cy="3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C24392BC-5E44-7643-DDF6-0924DBA212A3}"/>
              </a:ext>
            </a:extLst>
          </p:cNvPr>
          <p:cNvGrpSpPr/>
          <p:nvPr/>
        </p:nvGrpSpPr>
        <p:grpSpPr>
          <a:xfrm>
            <a:off x="9256815" y="6900555"/>
            <a:ext cx="2361191" cy="2351049"/>
            <a:chOff x="9183634" y="6891474"/>
            <a:chExt cx="2361191" cy="2351049"/>
          </a:xfrm>
        </p:grpSpPr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EB5157D4-11ED-F715-F428-F60CEBCC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51" r="1862"/>
            <a:stretch/>
          </p:blipFill>
          <p:spPr>
            <a:xfrm>
              <a:off x="9423642" y="6904118"/>
              <a:ext cx="2121183" cy="2338405"/>
            </a:xfrm>
            <a:prstGeom prst="rect">
              <a:avLst/>
            </a:prstGeom>
          </p:spPr>
        </p:pic>
        <p:pic>
          <p:nvPicPr>
            <p:cNvPr id="203" name="Grafik 202">
              <a:extLst>
                <a:ext uri="{FF2B5EF4-FFF2-40B4-BE49-F238E27FC236}">
                  <a16:creationId xmlns:a16="http://schemas.microsoft.com/office/drawing/2014/main" id="{E5844944-2E8E-CA8E-FDD9-58B895B98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5572"/>
            <a:stretch/>
          </p:blipFill>
          <p:spPr>
            <a:xfrm>
              <a:off x="9183634" y="6891474"/>
              <a:ext cx="299262" cy="2338405"/>
            </a:xfrm>
            <a:prstGeom prst="rect">
              <a:avLst/>
            </a:prstGeom>
          </p:spPr>
        </p:pic>
      </p:grpSp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6" t="48255" r="64558" b="37896"/>
          <a:stretch/>
        </p:blipFill>
        <p:spPr>
          <a:xfrm>
            <a:off x="8242806" y="8594001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66143" y="9423435"/>
            <a:ext cx="8892072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79" t="-1" r="50336" b="73176"/>
          <a:stretch/>
        </p:blipFill>
        <p:spPr>
          <a:xfrm>
            <a:off x="7417693" y="7056766"/>
            <a:ext cx="1631262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188886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04165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4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739552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5705320" y="9448628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54" t="81531" r="45303"/>
          <a:stretch/>
        </p:blipFill>
        <p:spPr>
          <a:xfrm>
            <a:off x="7501122" y="8504557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66143" y="9427353"/>
            <a:ext cx="8892072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05" t="28948" r="63961" b="52801"/>
          <a:stretch/>
        </p:blipFill>
        <p:spPr>
          <a:xfrm>
            <a:off x="8401340" y="17293225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2766143" y="6457810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3105812" y="6502551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2766143" y="646173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33" r="47519" b="70360"/>
          <a:stretch/>
        </p:blipFill>
        <p:spPr>
          <a:xfrm>
            <a:off x="2877193" y="6987870"/>
            <a:ext cx="1823945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26" t="65073" r="10063" b="18112"/>
          <a:stretch/>
        </p:blipFill>
        <p:spPr>
          <a:xfrm>
            <a:off x="3007685" y="8334000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05" r="49039" b="71376"/>
          <a:stretch/>
        </p:blipFill>
        <p:spPr>
          <a:xfrm>
            <a:off x="7371307" y="2913315"/>
            <a:ext cx="1640480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00" t="46650" r="62374" b="35827"/>
          <a:stretch/>
        </p:blipFill>
        <p:spPr>
          <a:xfrm>
            <a:off x="7473787" y="4445863"/>
            <a:ext cx="602451" cy="69663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610107" y="7372087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062851" y="8160569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4256176" y="8306763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4083693" y="8014375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9" t="46649" r="63748" b="37140"/>
          <a:stretch/>
        </p:blipFill>
        <p:spPr>
          <a:xfrm>
            <a:off x="9485041" y="17718066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18" t="84058" r="35635" b="729"/>
          <a:stretch/>
        </p:blipFill>
        <p:spPr>
          <a:xfrm>
            <a:off x="8033798" y="4138937"/>
            <a:ext cx="628153" cy="60481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2606038" y="12528169"/>
            <a:ext cx="9200951" cy="276999"/>
            <a:chOff x="2702464" y="12328118"/>
            <a:chExt cx="9200951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2702464" y="12345731"/>
              <a:ext cx="9200951" cy="259383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  <a:p>
            <a:endParaRPr lang="en-AU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20561558" y="9469604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B3C9A21-F3F6-F0D0-23F1-4D03622879F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88224" y="7643372"/>
            <a:ext cx="669028" cy="44135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5A0A21E-681F-03F1-CA2C-077EDD3D18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617966" y="8230917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838BBBD-9B90-4CD4-E395-2BBFB2D7CB1F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657252" y="8377111"/>
            <a:ext cx="54216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E8BFA0B-7609-6194-8BF2-3CAF857BFFEA}"/>
              </a:ext>
            </a:extLst>
          </p:cNvPr>
          <p:cNvSpPr txBox="1"/>
          <p:nvPr/>
        </p:nvSpPr>
        <p:spPr>
          <a:xfrm>
            <a:off x="8475151" y="8084723"/>
            <a:ext cx="3642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3A057F8-A20B-F381-7A70-749C2E11B01A}"/>
              </a:ext>
            </a:extLst>
          </p:cNvPr>
          <p:cNvSpPr txBox="1"/>
          <p:nvPr/>
        </p:nvSpPr>
        <p:spPr>
          <a:xfrm>
            <a:off x="7361370" y="14340689"/>
            <a:ext cx="3774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Questions:</a:t>
            </a:r>
          </a:p>
          <a:p>
            <a:endParaRPr lang="en-AU" dirty="0"/>
          </a:p>
          <a:p>
            <a:r>
              <a:rPr lang="en-AU" dirty="0"/>
              <a:t>• Different y axis values? (for visibility)</a:t>
            </a:r>
          </a:p>
          <a:p>
            <a:r>
              <a:rPr lang="en-AU" dirty="0"/>
              <a:t>• </a:t>
            </a:r>
            <a:r>
              <a:rPr lang="en-AU" dirty="0" err="1"/>
              <a:t>Lables</a:t>
            </a:r>
            <a:r>
              <a:rPr lang="en-AU" dirty="0"/>
              <a:t> of pattern areas?</a:t>
            </a:r>
          </a:p>
          <a:p>
            <a:endParaRPr lang="en-AU" dirty="0"/>
          </a:p>
          <a:p>
            <a:r>
              <a:rPr lang="en-AU" dirty="0"/>
              <a:t>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5D2900B2-9EDA-4988-A4A3-D6028A4C8E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924"/>
          <a:stretch/>
        </p:blipFill>
        <p:spPr>
          <a:xfrm>
            <a:off x="8094090" y="11047262"/>
            <a:ext cx="1293845" cy="1314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7E571DBB-9323-FD2F-7799-F344B0B00E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191" r="33717"/>
          <a:stretch/>
        </p:blipFill>
        <p:spPr>
          <a:xfrm>
            <a:off x="7586434" y="10026837"/>
            <a:ext cx="478456" cy="126565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0023CF7-8973-8830-B93C-6001D53B0D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020" r="41684"/>
          <a:stretch/>
        </p:blipFill>
        <p:spPr>
          <a:xfrm>
            <a:off x="5756046" y="9915213"/>
            <a:ext cx="996862" cy="149270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7" r="49562" b="72549"/>
          <a:stretch/>
        </p:blipFill>
        <p:spPr>
          <a:xfrm>
            <a:off x="2786449" y="10242476"/>
            <a:ext cx="2286784" cy="16126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3D3CE1F-648A-973A-B373-1CF0CD2026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59" t="-352" r="55954" b="352"/>
          <a:stretch/>
        </p:blipFill>
        <p:spPr>
          <a:xfrm>
            <a:off x="4825530" y="10849079"/>
            <a:ext cx="905568" cy="1492706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21875873" y="7141405"/>
            <a:ext cx="1279899" cy="338554"/>
            <a:chOff x="628599" y="4648529"/>
            <a:chExt cx="1279900" cy="338554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8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4630478" y="2788908"/>
            <a:ext cx="2789861" cy="2316524"/>
            <a:chOff x="4630478" y="2788908"/>
            <a:chExt cx="2789861" cy="2316524"/>
          </a:xfrm>
        </p:grpSpPr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E2B2A407-DAD6-36C8-EA2E-E972DACE6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15" r="46221"/>
            <a:stretch/>
          </p:blipFill>
          <p:spPr>
            <a:xfrm>
              <a:off x="4630478" y="2788908"/>
              <a:ext cx="2426508" cy="2316524"/>
            </a:xfrm>
            <a:prstGeom prst="rect">
              <a:avLst/>
            </a:prstGeom>
          </p:spPr>
        </p:pic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140440" y="3407941"/>
              <a:ext cx="1279899" cy="338554"/>
              <a:chOff x="648311" y="4650981"/>
              <a:chExt cx="1279900" cy="338554"/>
            </a:xfrm>
          </p:grpSpPr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92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48311" y="4650981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**</a:t>
                </a:r>
              </a:p>
            </p:txBody>
          </p:sp>
        </p:grpSp>
      </p:grpSp>
      <p:grpSp>
        <p:nvGrpSpPr>
          <p:cNvPr id="95" name="Gruppieren 94"/>
          <p:cNvGrpSpPr/>
          <p:nvPr/>
        </p:nvGrpSpPr>
        <p:grpSpPr>
          <a:xfrm>
            <a:off x="9175731" y="2799463"/>
            <a:ext cx="2814872" cy="2349039"/>
            <a:chOff x="9091787" y="2789526"/>
            <a:chExt cx="2814872" cy="2349039"/>
          </a:xfrm>
        </p:grpSpPr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194F1827-690F-11EC-3F23-0A422B2B97D0}"/>
                </a:ext>
              </a:extLst>
            </p:cNvPr>
            <p:cNvGrpSpPr/>
            <p:nvPr/>
          </p:nvGrpSpPr>
          <p:grpSpPr>
            <a:xfrm>
              <a:off x="9091787" y="2789526"/>
              <a:ext cx="2514101" cy="2349039"/>
              <a:chOff x="10704881" y="2819760"/>
              <a:chExt cx="3693810" cy="3487508"/>
            </a:xfrm>
          </p:grpSpPr>
          <p:pic>
            <p:nvPicPr>
              <p:cNvPr id="103" name="Grafik 102">
                <a:extLst>
                  <a:ext uri="{FF2B5EF4-FFF2-40B4-BE49-F238E27FC236}">
                    <a16:creationId xmlns:a16="http://schemas.microsoft.com/office/drawing/2014/main" id="{9FF50D58-C2BD-D0D6-F781-021D2BC91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2869" t="483" r="-959" b="-483"/>
              <a:stretch/>
            </p:blipFill>
            <p:spPr>
              <a:xfrm>
                <a:off x="10978491" y="2840168"/>
                <a:ext cx="3420200" cy="3467100"/>
              </a:xfrm>
              <a:prstGeom prst="rect">
                <a:avLst/>
              </a:prstGeom>
            </p:spPr>
          </p:pic>
          <p:pic>
            <p:nvPicPr>
              <p:cNvPr id="104" name="Grafik 103">
                <a:extLst>
                  <a:ext uri="{FF2B5EF4-FFF2-40B4-BE49-F238E27FC236}">
                    <a16:creationId xmlns:a16="http://schemas.microsoft.com/office/drawing/2014/main" id="{80429C5D-B12B-581A-A5AB-02DE7AB53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16" r="91454"/>
              <a:stretch/>
            </p:blipFill>
            <p:spPr>
              <a:xfrm>
                <a:off x="10704881" y="2819760"/>
                <a:ext cx="414659" cy="3467100"/>
              </a:xfrm>
              <a:prstGeom prst="rect">
                <a:avLst/>
              </a:prstGeom>
            </p:spPr>
          </p:pic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10626760" y="3390574"/>
              <a:ext cx="1279899" cy="338554"/>
              <a:chOff x="648311" y="4650981"/>
              <a:chExt cx="1279900" cy="338554"/>
            </a:xfrm>
          </p:grpSpPr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00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48311" y="4650981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**</a:t>
                </a:r>
              </a:p>
            </p:txBody>
          </p:sp>
        </p:grp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1047645" y="7487941"/>
            <a:ext cx="1279899" cy="338554"/>
            <a:chOff x="628599" y="4646706"/>
            <a:chExt cx="1279900" cy="338554"/>
          </a:xfrm>
        </p:grpSpPr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6706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718842" y="7568176"/>
            <a:ext cx="1279899" cy="338554"/>
            <a:chOff x="637855" y="4649325"/>
            <a:chExt cx="1279900" cy="338554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9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37855" y="464932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77" name="Gruppieren 176"/>
          <p:cNvGrpSpPr/>
          <p:nvPr/>
        </p:nvGrpSpPr>
        <p:grpSpPr>
          <a:xfrm>
            <a:off x="9153407" y="9889088"/>
            <a:ext cx="3080490" cy="2279607"/>
            <a:chOff x="4630478" y="6949631"/>
            <a:chExt cx="3080490" cy="2279607"/>
          </a:xfrm>
        </p:grpSpPr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253A19A8-60C3-8A8A-76EB-EC34CE1ED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4304"/>
            <a:stretch/>
          </p:blipFill>
          <p:spPr>
            <a:xfrm>
              <a:off x="4630478" y="6949631"/>
              <a:ext cx="2388720" cy="2279607"/>
            </a:xfrm>
            <a:prstGeom prst="rect">
              <a:avLst/>
            </a:prstGeom>
          </p:spPr>
        </p:pic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5401871" y="7437692"/>
              <a:ext cx="1279899" cy="338554"/>
              <a:chOff x="628599" y="4648529"/>
              <a:chExt cx="1279900" cy="338554"/>
            </a:xfrm>
          </p:grpSpPr>
          <p:grpSp>
            <p:nvGrpSpPr>
              <p:cNvPr id="192" name="Gruppieren 191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94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Textfeld 192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* *</a:t>
                </a:r>
              </a:p>
            </p:txBody>
          </p:sp>
        </p:grpSp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081187" y="7751442"/>
              <a:ext cx="1279899" cy="338554"/>
              <a:chOff x="628599" y="4648529"/>
              <a:chExt cx="1279900" cy="338554"/>
            </a:xfrm>
          </p:grpSpPr>
          <p:grpSp>
            <p:nvGrpSpPr>
              <p:cNvPr id="187" name="Gruppieren 186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89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431069" y="7629860"/>
              <a:ext cx="1279899" cy="338554"/>
              <a:chOff x="628599" y="4648529"/>
              <a:chExt cx="1279900" cy="338554"/>
            </a:xfrm>
          </p:grpSpPr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84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84FD04E-7034-51EB-BCAA-ABD66C80EF54}"/>
              </a:ext>
            </a:extLst>
          </p:cNvPr>
          <p:cNvGrpSpPr/>
          <p:nvPr/>
        </p:nvGrpSpPr>
        <p:grpSpPr>
          <a:xfrm>
            <a:off x="6547339" y="10908142"/>
            <a:ext cx="1003419" cy="1457801"/>
            <a:chOff x="6608998" y="10808481"/>
            <a:chExt cx="1003419" cy="1457801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6FB7E690-4C09-C42A-7464-EA6D578B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677" r="19615"/>
            <a:stretch/>
          </p:blipFill>
          <p:spPr>
            <a:xfrm>
              <a:off x="6678924" y="10808481"/>
              <a:ext cx="933493" cy="1457801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80EEC39-CFEE-B629-879C-D60ED3FD348F}"/>
                </a:ext>
              </a:extLst>
            </p:cNvPr>
            <p:cNvSpPr/>
            <p:nvPr/>
          </p:nvSpPr>
          <p:spPr>
            <a:xfrm>
              <a:off x="6608998" y="11048809"/>
              <a:ext cx="249125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C230D9D1-4B08-E236-8AB0-8E2B7BEB3FB8}"/>
              </a:ext>
            </a:extLst>
          </p:cNvPr>
          <p:cNvSpPr txBox="1"/>
          <p:nvPr/>
        </p:nvSpPr>
        <p:spPr>
          <a:xfrm>
            <a:off x="7328053" y="103357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B249ED-AD38-027A-25F1-0A3DD7D38B2B}"/>
              </a:ext>
            </a:extLst>
          </p:cNvPr>
          <p:cNvSpPr txBox="1"/>
          <p:nvPr/>
        </p:nvSpPr>
        <p:spPr>
          <a:xfrm>
            <a:off x="8077240" y="1032569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96E21B0-172E-BC63-5848-F1EAD17B0E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28" r="69001" b="70235"/>
          <a:stretch/>
        </p:blipFill>
        <p:spPr>
          <a:xfrm>
            <a:off x="2906201" y="4609559"/>
            <a:ext cx="649949" cy="52305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FF295C3-61E4-7964-F74D-4F1417C24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7380" y="4316039"/>
            <a:ext cx="660413" cy="58703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B5B34C4B-50AB-A4C2-DE7A-821FB919A1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1860" y="4633477"/>
            <a:ext cx="598187" cy="485242"/>
          </a:xfrm>
          <a:prstGeom prst="rect">
            <a:avLst/>
          </a:prstGeom>
        </p:spPr>
      </p:pic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784C3413-1F6D-C6BB-249B-026E1CF272ED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3296754" y="3559851"/>
            <a:ext cx="496208" cy="73840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ACB4D0D6-B648-0BC6-E837-693FC1D20C3C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190195" y="4529085"/>
            <a:ext cx="10655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0C957395-8EFD-CE29-C37C-053DFDB24E73}"/>
              </a:ext>
            </a:extLst>
          </p:cNvPr>
          <p:cNvSpPr txBox="1"/>
          <p:nvPr/>
        </p:nvSpPr>
        <p:spPr>
          <a:xfrm>
            <a:off x="2942330" y="4298253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Anterior SII</a:t>
            </a:r>
          </a:p>
        </p:txBody>
      </p: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A769B993-5DC1-D45B-51DE-9316A58F27DF}"/>
              </a:ext>
            </a:extLst>
          </p:cNvPr>
          <p:cNvCxnSpPr>
            <a:cxnSpLocks/>
          </p:cNvCxnSpPr>
          <p:nvPr/>
        </p:nvCxnSpPr>
        <p:spPr>
          <a:xfrm flipV="1">
            <a:off x="3610107" y="4379578"/>
            <a:ext cx="482123" cy="14950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20EDF33B-E294-07AB-7C0C-CC3BD4641FA2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4191480" y="4617183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E1BD1948-D16B-0713-2565-00DCA07411BA}"/>
              </a:ext>
            </a:extLst>
          </p:cNvPr>
          <p:cNvSpPr txBox="1"/>
          <p:nvPr/>
        </p:nvSpPr>
        <p:spPr>
          <a:xfrm>
            <a:off x="4056025" y="424785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900" dirty="0">
                <a:latin typeface="+mj-lt"/>
              </a:rPr>
              <a:t>Dorsomedial </a:t>
            </a:r>
          </a:p>
          <a:p>
            <a:pPr algn="ctr"/>
            <a:r>
              <a:rPr lang="en-AU" sz="900" dirty="0">
                <a:latin typeface="+mj-lt"/>
              </a:rPr>
              <a:t>PFC</a:t>
            </a: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34137F92-4C54-60FA-F285-EF3DC0B99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34816" y="1664523"/>
            <a:ext cx="8790074" cy="4365137"/>
          </a:xfrm>
          <a:prstGeom prst="rect">
            <a:avLst/>
          </a:prstGeom>
        </p:spPr>
      </p:pic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061F582D-F1CA-0F33-3A87-5B953F5929A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777780" y="3484519"/>
            <a:ext cx="75632" cy="72514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8C9A8CE5-425E-0940-93E3-AE0640552126}"/>
              </a:ext>
            </a:extLst>
          </p:cNvPr>
          <p:cNvSpPr txBox="1"/>
          <p:nvPr/>
        </p:nvSpPr>
        <p:spPr>
          <a:xfrm>
            <a:off x="7699363" y="4209666"/>
            <a:ext cx="3080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A1</a:t>
            </a:r>
          </a:p>
        </p:txBody>
      </p: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EE0DB6E5-96C4-19C6-B460-FA9E83802279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508415" y="4325082"/>
            <a:ext cx="190948" cy="50431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3921FB47-FB49-4022-DA01-2141EAA8481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7853412" y="4440498"/>
            <a:ext cx="141590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28E76409-34BF-7C56-F598-C710BB5A6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0960"/>
          <a:stretch/>
        </p:blipFill>
        <p:spPr>
          <a:xfrm>
            <a:off x="8518836" y="4505563"/>
            <a:ext cx="703386" cy="658672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09371166-279F-8783-E732-8EEAFF3AE8D1}"/>
              </a:ext>
            </a:extLst>
          </p:cNvPr>
          <p:cNvSpPr txBox="1"/>
          <p:nvPr/>
        </p:nvSpPr>
        <p:spPr>
          <a:xfrm>
            <a:off x="8182949" y="4881258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PCC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F3365382-40B1-C324-CF03-1B96CC326107}"/>
              </a:ext>
            </a:extLst>
          </p:cNvPr>
          <p:cNvCxnSpPr>
            <a:cxnSpLocks/>
          </p:cNvCxnSpPr>
          <p:nvPr/>
        </p:nvCxnSpPr>
        <p:spPr>
          <a:xfrm flipH="1">
            <a:off x="8512800" y="4735064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feld 161">
            <a:extLst>
              <a:ext uri="{FF2B5EF4-FFF2-40B4-BE49-F238E27FC236}">
                <a16:creationId xmlns:a16="http://schemas.microsoft.com/office/drawing/2014/main" id="{351E4FF4-4684-CC8E-B6E9-50F00DC821B2}"/>
              </a:ext>
            </a:extLst>
          </p:cNvPr>
          <p:cNvSpPr txBox="1"/>
          <p:nvPr/>
        </p:nvSpPr>
        <p:spPr>
          <a:xfrm>
            <a:off x="8470400" y="3914355"/>
            <a:ext cx="332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 V1</a:t>
            </a:r>
          </a:p>
        </p:txBody>
      </p: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CA326C80-7540-9D46-E5A3-1755055EB287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8352071" y="4145187"/>
            <a:ext cx="284400" cy="5746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fik 199">
            <a:extLst>
              <a:ext uri="{FF2B5EF4-FFF2-40B4-BE49-F238E27FC236}">
                <a16:creationId xmlns:a16="http://schemas.microsoft.com/office/drawing/2014/main" id="{C059C061-AADE-2747-0AFE-E11B3F01B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69" r="33623"/>
          <a:stretch/>
        </p:blipFill>
        <p:spPr>
          <a:xfrm>
            <a:off x="5022249" y="6900555"/>
            <a:ext cx="2061742" cy="2338405"/>
          </a:xfrm>
          <a:prstGeom prst="rect">
            <a:avLst/>
          </a:prstGeom>
        </p:spPr>
      </p:pic>
      <p:pic>
        <p:nvPicPr>
          <p:cNvPr id="202" name="Grafik 201">
            <a:extLst>
              <a:ext uri="{FF2B5EF4-FFF2-40B4-BE49-F238E27FC236}">
                <a16:creationId xmlns:a16="http://schemas.microsoft.com/office/drawing/2014/main" id="{1799E0BC-687F-2B9C-A051-335C68839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572"/>
          <a:stretch/>
        </p:blipFill>
        <p:spPr>
          <a:xfrm>
            <a:off x="4730048" y="6879957"/>
            <a:ext cx="299262" cy="2338405"/>
          </a:xfrm>
          <a:prstGeom prst="rect">
            <a:avLst/>
          </a:prstGeom>
        </p:spPr>
      </p:pic>
      <p:sp>
        <p:nvSpPr>
          <p:cNvPr id="205" name="Textfeld 204">
            <a:extLst>
              <a:ext uri="{FF2B5EF4-FFF2-40B4-BE49-F238E27FC236}">
                <a16:creationId xmlns:a16="http://schemas.microsoft.com/office/drawing/2014/main" id="{90FF3CEA-54E5-6EA6-E635-A132726941C8}"/>
              </a:ext>
            </a:extLst>
          </p:cNvPr>
          <p:cNvSpPr txBox="1"/>
          <p:nvPr/>
        </p:nvSpPr>
        <p:spPr>
          <a:xfrm rot="16200000">
            <a:off x="4049523" y="787697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02B6BC74-D3E1-405E-ACF5-3A896E220439}"/>
              </a:ext>
            </a:extLst>
          </p:cNvPr>
          <p:cNvSpPr txBox="1"/>
          <p:nvPr/>
        </p:nvSpPr>
        <p:spPr>
          <a:xfrm rot="16200000">
            <a:off x="8585673" y="7882864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4B4265CF-D90E-524F-E8BB-6AFA69E45CF2}"/>
              </a:ext>
            </a:extLst>
          </p:cNvPr>
          <p:cNvSpPr txBox="1"/>
          <p:nvPr/>
        </p:nvSpPr>
        <p:spPr>
          <a:xfrm rot="16200000">
            <a:off x="8510044" y="10848412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25C761A4-E357-6DAA-AB05-ACE8946C7B6B}"/>
              </a:ext>
            </a:extLst>
          </p:cNvPr>
          <p:cNvSpPr txBox="1"/>
          <p:nvPr/>
        </p:nvSpPr>
        <p:spPr>
          <a:xfrm rot="16200000">
            <a:off x="8249032" y="3337879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574A2503-4C41-E515-E262-9F797D452FEB}"/>
              </a:ext>
            </a:extLst>
          </p:cNvPr>
          <p:cNvSpPr txBox="1"/>
          <p:nvPr/>
        </p:nvSpPr>
        <p:spPr>
          <a:xfrm rot="16200000">
            <a:off x="3703028" y="3330199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6C87CEF-5573-2591-6F42-480EDAB97C13}"/>
              </a:ext>
            </a:extLst>
          </p:cNvPr>
          <p:cNvSpPr/>
          <p:nvPr/>
        </p:nvSpPr>
        <p:spPr>
          <a:xfrm>
            <a:off x="5089462" y="12004406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62D123C0-4B1C-8187-9BCE-BD3B46F7C784}"/>
              </a:ext>
            </a:extLst>
          </p:cNvPr>
          <p:cNvSpPr/>
          <p:nvPr/>
        </p:nvSpPr>
        <p:spPr>
          <a:xfrm>
            <a:off x="5913068" y="11098408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0B5A2A11-C42F-5ADB-1FED-A4F41FC235E4}"/>
              </a:ext>
            </a:extLst>
          </p:cNvPr>
          <p:cNvSpPr/>
          <p:nvPr/>
        </p:nvSpPr>
        <p:spPr>
          <a:xfrm>
            <a:off x="6979445" y="12011722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B5A05552-BDE3-F7F9-AB7C-1C637B52DECF}"/>
              </a:ext>
            </a:extLst>
          </p:cNvPr>
          <p:cNvSpPr/>
          <p:nvPr/>
        </p:nvSpPr>
        <p:spPr>
          <a:xfrm>
            <a:off x="8338967" y="12063081"/>
            <a:ext cx="697053" cy="1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2BB48BED-C5E0-F601-9FC5-55F04EF5F6AE}"/>
              </a:ext>
            </a:extLst>
          </p:cNvPr>
          <p:cNvSpPr/>
          <p:nvPr/>
        </p:nvSpPr>
        <p:spPr>
          <a:xfrm>
            <a:off x="7599020" y="11009454"/>
            <a:ext cx="547483" cy="120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B12D5DA2-D687-49B9-E9B9-0941969932CD}"/>
              </a:ext>
            </a:extLst>
          </p:cNvPr>
          <p:cNvSpPr/>
          <p:nvPr/>
        </p:nvSpPr>
        <p:spPr>
          <a:xfrm>
            <a:off x="6288106" y="11853977"/>
            <a:ext cx="547483" cy="28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CB692B33-24C3-45B9-4F16-42975CEA2501}"/>
              </a:ext>
            </a:extLst>
          </p:cNvPr>
          <p:cNvSpPr/>
          <p:nvPr/>
        </p:nvSpPr>
        <p:spPr>
          <a:xfrm>
            <a:off x="4804453" y="10849076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1" name="Grafik 230">
            <a:extLst>
              <a:ext uri="{FF2B5EF4-FFF2-40B4-BE49-F238E27FC236}">
                <a16:creationId xmlns:a16="http://schemas.microsoft.com/office/drawing/2014/main" id="{7BB21019-0D28-70AC-5E63-E1339B1EB7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616" y="13873258"/>
            <a:ext cx="11484740" cy="2617452"/>
          </a:xfrm>
          <a:prstGeom prst="rect">
            <a:avLst/>
          </a:prstGeom>
        </p:spPr>
      </p:pic>
      <p:sp>
        <p:nvSpPr>
          <p:cNvPr id="233" name="Rechteck 232">
            <a:extLst>
              <a:ext uri="{FF2B5EF4-FFF2-40B4-BE49-F238E27FC236}">
                <a16:creationId xmlns:a16="http://schemas.microsoft.com/office/drawing/2014/main" id="{FC3C258D-86D5-1C4A-667F-3BD0B60EC90E}"/>
              </a:ext>
            </a:extLst>
          </p:cNvPr>
          <p:cNvSpPr/>
          <p:nvPr/>
        </p:nvSpPr>
        <p:spPr>
          <a:xfrm>
            <a:off x="4576954" y="11619347"/>
            <a:ext cx="299609" cy="32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E5E9B3E0-4962-E96F-A985-EF43FE447B93}"/>
              </a:ext>
            </a:extLst>
          </p:cNvPr>
          <p:cNvSpPr txBox="1"/>
          <p:nvPr/>
        </p:nvSpPr>
        <p:spPr>
          <a:xfrm>
            <a:off x="4444888" y="11529320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vLPFC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B5FDAC58-21CB-B80E-2C11-2596DE77F3A6}"/>
              </a:ext>
            </a:extLst>
          </p:cNvPr>
          <p:cNvSpPr txBox="1"/>
          <p:nvPr/>
        </p:nvSpPr>
        <p:spPr>
          <a:xfrm>
            <a:off x="4539761" y="11681805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OFC</a:t>
            </a:r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6AA9C25C-DEC3-1777-C9FD-44CB2B42815D}"/>
              </a:ext>
            </a:extLst>
          </p:cNvPr>
          <p:cNvSpPr/>
          <p:nvPr/>
        </p:nvSpPr>
        <p:spPr>
          <a:xfrm>
            <a:off x="7443208" y="11475463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6" name="Rechteck 235">
            <a:extLst>
              <a:ext uri="{FF2B5EF4-FFF2-40B4-BE49-F238E27FC236}">
                <a16:creationId xmlns:a16="http://schemas.microsoft.com/office/drawing/2014/main" id="{10C0FE0A-0D79-D5CD-2117-FAFBBE9E1DEB}"/>
              </a:ext>
            </a:extLst>
          </p:cNvPr>
          <p:cNvSpPr/>
          <p:nvPr/>
        </p:nvSpPr>
        <p:spPr>
          <a:xfrm>
            <a:off x="7988235" y="10920260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30012566-1078-5312-7D96-3589E726198D}"/>
              </a:ext>
            </a:extLst>
          </p:cNvPr>
          <p:cNvSpPr txBox="1"/>
          <p:nvPr/>
        </p:nvSpPr>
        <p:spPr>
          <a:xfrm>
            <a:off x="7859717" y="10918399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hteck 237">
            <a:extLst>
              <a:ext uri="{FF2B5EF4-FFF2-40B4-BE49-F238E27FC236}">
                <a16:creationId xmlns:a16="http://schemas.microsoft.com/office/drawing/2014/main" id="{F6E2B775-6E14-FFD9-6DFA-CAF0388D0C3C}"/>
              </a:ext>
            </a:extLst>
          </p:cNvPr>
          <p:cNvSpPr/>
          <p:nvPr/>
        </p:nvSpPr>
        <p:spPr>
          <a:xfrm>
            <a:off x="7915404" y="11843704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C3068414-B85F-1019-3540-6DD508668C65}"/>
              </a:ext>
            </a:extLst>
          </p:cNvPr>
          <p:cNvSpPr/>
          <p:nvPr/>
        </p:nvSpPr>
        <p:spPr>
          <a:xfrm>
            <a:off x="7751420" y="11161854"/>
            <a:ext cx="395083" cy="16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12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C24C4081-4459-6A09-E88B-DC9C7160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4" t="64808" r="31641" b="8537"/>
          <a:stretch/>
        </p:blipFill>
        <p:spPr>
          <a:xfrm>
            <a:off x="5659616" y="10284476"/>
            <a:ext cx="862216" cy="894327"/>
          </a:xfrm>
          <a:prstGeom prst="rect">
            <a:avLst/>
          </a:prstGeom>
          <a:ln w="6350">
            <a:solidFill>
              <a:schemeClr val="tx2">
                <a:lumMod val="75000"/>
              </a:schemeClr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18575CD-313E-64D2-E848-0C2F01163061}"/>
              </a:ext>
            </a:extLst>
          </p:cNvPr>
          <p:cNvSpPr/>
          <p:nvPr/>
        </p:nvSpPr>
        <p:spPr>
          <a:xfrm>
            <a:off x="2112111" y="5626035"/>
            <a:ext cx="9741261" cy="6653428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962F328-08AB-DBEE-FBE6-834F59E2A4CE}"/>
              </a:ext>
            </a:extLst>
          </p:cNvPr>
          <p:cNvSpPr/>
          <p:nvPr/>
        </p:nvSpPr>
        <p:spPr>
          <a:xfrm>
            <a:off x="2283698" y="6315137"/>
            <a:ext cx="9405551" cy="359439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ACC6EF-C937-6D03-E959-4431F9E4734D}"/>
              </a:ext>
            </a:extLst>
          </p:cNvPr>
          <p:cNvSpPr txBox="1"/>
          <p:nvPr/>
        </p:nvSpPr>
        <p:spPr>
          <a:xfrm>
            <a:off x="6366422" y="6336208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Activations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35154E-C69F-BF04-C06C-CA1FCB33824D}"/>
              </a:ext>
            </a:extLst>
          </p:cNvPr>
          <p:cNvSpPr/>
          <p:nvPr/>
        </p:nvSpPr>
        <p:spPr>
          <a:xfrm>
            <a:off x="2283698" y="6319055"/>
            <a:ext cx="9405551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0DACAB-0C54-93BD-3DA4-75F00966E653}"/>
              </a:ext>
            </a:extLst>
          </p:cNvPr>
          <p:cNvSpPr/>
          <p:nvPr/>
        </p:nvSpPr>
        <p:spPr>
          <a:xfrm>
            <a:off x="2283698" y="9296753"/>
            <a:ext cx="9405551" cy="359439"/>
          </a:xfrm>
          <a:prstGeom prst="rect">
            <a:avLst/>
          </a:prstGeom>
          <a:solidFill>
            <a:srgbClr val="03AACA">
              <a:alpha val="4274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B8EC73-CB3A-6B4F-129C-6E75551B170E}"/>
              </a:ext>
            </a:extLst>
          </p:cNvPr>
          <p:cNvSpPr txBox="1"/>
          <p:nvPr/>
        </p:nvSpPr>
        <p:spPr>
          <a:xfrm>
            <a:off x="6201736" y="9317824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Deactivations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F72625-FFC8-D605-A35A-BB5FC76373EB}"/>
              </a:ext>
            </a:extLst>
          </p:cNvPr>
          <p:cNvSpPr/>
          <p:nvPr/>
        </p:nvSpPr>
        <p:spPr>
          <a:xfrm>
            <a:off x="2283698" y="9300671"/>
            <a:ext cx="9405551" cy="2797828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37E816-E894-4E93-3AF7-253D36955E61}"/>
              </a:ext>
            </a:extLst>
          </p:cNvPr>
          <p:cNvSpPr txBox="1"/>
          <p:nvPr/>
        </p:nvSpPr>
        <p:spPr>
          <a:xfrm>
            <a:off x="4040487" y="5768936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Whole brain voxel-wise analysis: Hippocampal Activity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FF2844-8716-305C-63B5-AC664294984E}"/>
              </a:ext>
            </a:extLst>
          </p:cNvPr>
          <p:cNvSpPr txBox="1"/>
          <p:nvPr/>
        </p:nvSpPr>
        <p:spPr>
          <a:xfrm>
            <a:off x="8837613" y="6741593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>
                <a:latin typeface="Helvetica Light" panose="020B0403020202020204" pitchFamily="34" charset="0"/>
                <a:cs typeface="Bai Jamjuree" pitchFamily="2" charset="-34"/>
              </a:rPr>
              <a:t>Sound low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C5596E-1566-A945-6DC3-67431B5E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20" y="6961049"/>
            <a:ext cx="2339817" cy="21118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A32050-8E40-4BDA-2649-663BB7F75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8" t="54916" r="24424" b="20471"/>
          <a:stretch/>
        </p:blipFill>
        <p:spPr>
          <a:xfrm>
            <a:off x="9918390" y="7325853"/>
            <a:ext cx="1540592" cy="1405104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804B9FA-7697-B7F5-5AEF-D2A0DB9EFA99}"/>
              </a:ext>
            </a:extLst>
          </p:cNvPr>
          <p:cNvCxnSpPr>
            <a:cxnSpLocks/>
          </p:cNvCxnSpPr>
          <p:nvPr/>
        </p:nvCxnSpPr>
        <p:spPr>
          <a:xfrm flipV="1">
            <a:off x="9205620" y="7307326"/>
            <a:ext cx="712770" cy="796351"/>
          </a:xfrm>
          <a:prstGeom prst="line">
            <a:avLst/>
          </a:prstGeom>
          <a:ln w="158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AE8CC51-A7EB-2117-7796-28F997144B1E}"/>
              </a:ext>
            </a:extLst>
          </p:cNvPr>
          <p:cNvSpPr/>
          <p:nvPr/>
        </p:nvSpPr>
        <p:spPr>
          <a:xfrm>
            <a:off x="8738215" y="8103677"/>
            <a:ext cx="467405" cy="457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E94D390B-F2E9-1805-3A0B-338C3ECFAAE1}"/>
              </a:ext>
            </a:extLst>
          </p:cNvPr>
          <p:cNvCxnSpPr>
            <a:cxnSpLocks/>
          </p:cNvCxnSpPr>
          <p:nvPr/>
        </p:nvCxnSpPr>
        <p:spPr>
          <a:xfrm>
            <a:off x="9205620" y="8564795"/>
            <a:ext cx="712770" cy="184689"/>
          </a:xfrm>
          <a:prstGeom prst="line">
            <a:avLst/>
          </a:prstGeom>
          <a:ln w="158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E40DF0D5-35B6-188D-1DB6-8CE73BD99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95" y="10286037"/>
            <a:ext cx="2036435" cy="1672171"/>
          </a:xfrm>
          <a:prstGeom prst="rect">
            <a:avLst/>
          </a:prstGeom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928F6B-B623-56FC-38B5-C651854FF382}"/>
              </a:ext>
            </a:extLst>
          </p:cNvPr>
          <p:cNvCxnSpPr>
            <a:cxnSpLocks/>
          </p:cNvCxnSpPr>
          <p:nvPr/>
        </p:nvCxnSpPr>
        <p:spPr>
          <a:xfrm flipV="1">
            <a:off x="8583285" y="10248125"/>
            <a:ext cx="891019" cy="873997"/>
          </a:xfrm>
          <a:prstGeom prst="line">
            <a:avLst/>
          </a:prstGeom>
          <a:ln w="15875">
            <a:solidFill>
              <a:srgbClr val="0295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FAB9E787-CF2B-4543-23D5-3CDEACECBE8E}"/>
              </a:ext>
            </a:extLst>
          </p:cNvPr>
          <p:cNvSpPr/>
          <p:nvPr/>
        </p:nvSpPr>
        <p:spPr>
          <a:xfrm>
            <a:off x="8333008" y="11122743"/>
            <a:ext cx="250277" cy="251234"/>
          </a:xfrm>
          <a:prstGeom prst="rect">
            <a:avLst/>
          </a:prstGeom>
          <a:noFill/>
          <a:ln w="15875">
            <a:solidFill>
              <a:srgbClr val="0295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4E9FD53-EFF0-5B3B-0187-E490CC203CD3}"/>
              </a:ext>
            </a:extLst>
          </p:cNvPr>
          <p:cNvCxnSpPr>
            <a:cxnSpLocks/>
          </p:cNvCxnSpPr>
          <p:nvPr/>
        </p:nvCxnSpPr>
        <p:spPr>
          <a:xfrm flipV="1">
            <a:off x="8583285" y="11160813"/>
            <a:ext cx="891019" cy="213164"/>
          </a:xfrm>
          <a:prstGeom prst="line">
            <a:avLst/>
          </a:prstGeom>
          <a:ln w="15875">
            <a:solidFill>
              <a:srgbClr val="0295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49175D-65F6-A5E0-B43A-9AEC371D3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7" r="9283" b="53074"/>
          <a:stretch/>
        </p:blipFill>
        <p:spPr>
          <a:xfrm>
            <a:off x="10419305" y="10433059"/>
            <a:ext cx="1102882" cy="72256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3E05480-4D0E-0E94-A75A-CCDB13865D5C}"/>
              </a:ext>
            </a:extLst>
          </p:cNvPr>
          <p:cNvSpPr/>
          <p:nvPr/>
        </p:nvSpPr>
        <p:spPr>
          <a:xfrm>
            <a:off x="9474304" y="10248845"/>
            <a:ext cx="1875579" cy="913151"/>
          </a:xfrm>
          <a:prstGeom prst="rect">
            <a:avLst/>
          </a:prstGeom>
          <a:noFill/>
          <a:ln w="15875">
            <a:solidFill>
              <a:srgbClr val="0295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Nach unten gekrümmter Pfeil 21">
            <a:extLst>
              <a:ext uri="{FF2B5EF4-FFF2-40B4-BE49-F238E27FC236}">
                <a16:creationId xmlns:a16="http://schemas.microsoft.com/office/drawing/2014/main" id="{DCA677EF-0014-3E46-5C0C-B358879BB505}"/>
              </a:ext>
            </a:extLst>
          </p:cNvPr>
          <p:cNvSpPr/>
          <p:nvPr/>
        </p:nvSpPr>
        <p:spPr>
          <a:xfrm rot="16200000" flipH="1" flipV="1">
            <a:off x="10581100" y="10370391"/>
            <a:ext cx="165885" cy="117724"/>
          </a:xfrm>
          <a:prstGeom prst="curvedDownArrow">
            <a:avLst/>
          </a:prstGeom>
          <a:solidFill>
            <a:srgbClr val="03CB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CC2A477-B1E5-1CD0-2CEE-C66B402C0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0" y="7065648"/>
            <a:ext cx="2341138" cy="2040741"/>
          </a:xfrm>
          <a:prstGeom prst="rect">
            <a:avLst/>
          </a:prstGeom>
        </p:spPr>
      </p:pic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82342497-AC3F-3AB0-40AA-6B6A904CF448}"/>
              </a:ext>
            </a:extLst>
          </p:cNvPr>
          <p:cNvCxnSpPr>
            <a:cxnSpLocks/>
          </p:cNvCxnSpPr>
          <p:nvPr/>
        </p:nvCxnSpPr>
        <p:spPr>
          <a:xfrm flipV="1">
            <a:off x="3632515" y="7391185"/>
            <a:ext cx="1241146" cy="710067"/>
          </a:xfrm>
          <a:prstGeom prst="line">
            <a:avLst/>
          </a:prstGeom>
          <a:ln w="158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8125700-737B-B5E3-51B1-284CB2E2A4F2}"/>
              </a:ext>
            </a:extLst>
          </p:cNvPr>
          <p:cNvSpPr/>
          <p:nvPr/>
        </p:nvSpPr>
        <p:spPr>
          <a:xfrm>
            <a:off x="3373463" y="8101751"/>
            <a:ext cx="259053" cy="27341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0090309F-D96D-AA3D-0026-C42A10BD6606}"/>
              </a:ext>
            </a:extLst>
          </p:cNvPr>
          <p:cNvCxnSpPr>
            <a:cxnSpLocks/>
          </p:cNvCxnSpPr>
          <p:nvPr/>
        </p:nvCxnSpPr>
        <p:spPr>
          <a:xfrm>
            <a:off x="3632516" y="8382989"/>
            <a:ext cx="1241145" cy="291551"/>
          </a:xfrm>
          <a:prstGeom prst="line">
            <a:avLst/>
          </a:prstGeom>
          <a:ln w="158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1885B06-181F-6C5B-90B0-97463E1222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" t="14065" r="30184" b="36934"/>
          <a:stretch/>
        </p:blipFill>
        <p:spPr>
          <a:xfrm>
            <a:off x="6128663" y="7406736"/>
            <a:ext cx="935140" cy="126770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A0E05FE-E1EE-E50D-2653-3E1A38A7B0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753" t="55834" r="52017" b="36931"/>
          <a:stretch/>
        </p:blipFill>
        <p:spPr>
          <a:xfrm>
            <a:off x="4882130" y="7406736"/>
            <a:ext cx="1245986" cy="1261425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2F5D8106-FCD0-E024-75A8-283F5BC94550}"/>
              </a:ext>
            </a:extLst>
          </p:cNvPr>
          <p:cNvSpPr/>
          <p:nvPr/>
        </p:nvSpPr>
        <p:spPr>
          <a:xfrm>
            <a:off x="4873661" y="7391185"/>
            <a:ext cx="2190142" cy="128769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3CFA215-1B7D-A201-2937-CD0E0B88DED6}"/>
              </a:ext>
            </a:extLst>
          </p:cNvPr>
          <p:cNvSpPr txBox="1"/>
          <p:nvPr/>
        </p:nvSpPr>
        <p:spPr>
          <a:xfrm>
            <a:off x="3983441" y="6742483"/>
            <a:ext cx="1324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>
                <a:latin typeface="Helvetica Light" panose="020B0403020202020204" pitchFamily="34" charset="0"/>
                <a:cs typeface="Bai Jamjuree" pitchFamily="2" charset="-34"/>
              </a:rPr>
              <a:t>Pressure low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DCA0F78-54BE-97A1-7373-7583339292F8}"/>
              </a:ext>
            </a:extLst>
          </p:cNvPr>
          <p:cNvSpPr txBox="1"/>
          <p:nvPr/>
        </p:nvSpPr>
        <p:spPr>
          <a:xfrm>
            <a:off x="8837613" y="9747215"/>
            <a:ext cx="12025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>
                <a:latin typeface="Helvetica Light" panose="020B0403020202020204" pitchFamily="34" charset="0"/>
                <a:cs typeface="Bai Jamjuree" pitchFamily="2" charset="-34"/>
              </a:rPr>
              <a:t>Sound high</a:t>
            </a:r>
          </a:p>
        </p:txBody>
      </p:sp>
      <p:sp>
        <p:nvSpPr>
          <p:cNvPr id="34" name="Nach unten gekrümmter Pfeil 33">
            <a:extLst>
              <a:ext uri="{FF2B5EF4-FFF2-40B4-BE49-F238E27FC236}">
                <a16:creationId xmlns:a16="http://schemas.microsoft.com/office/drawing/2014/main" id="{06864DA7-983D-930A-004C-28752588876A}"/>
              </a:ext>
            </a:extLst>
          </p:cNvPr>
          <p:cNvSpPr/>
          <p:nvPr/>
        </p:nvSpPr>
        <p:spPr>
          <a:xfrm rot="16200000" flipH="1" flipV="1">
            <a:off x="6207588" y="7507280"/>
            <a:ext cx="165885" cy="117724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F1690991-350B-8AB7-A41B-0205BB61F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571" r="34658" b="32459"/>
          <a:stretch/>
        </p:blipFill>
        <p:spPr>
          <a:xfrm>
            <a:off x="4718392" y="10284476"/>
            <a:ext cx="933690" cy="883276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4D677DE-15CF-8DBD-F93C-949ECFB7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71" y="10286036"/>
            <a:ext cx="2036435" cy="1672171"/>
          </a:xfrm>
          <a:prstGeom prst="rect">
            <a:avLst/>
          </a:prstGeom>
        </p:spPr>
      </p:pic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FB80A1D-5EE4-23A1-B358-B6C352D5BE0F}"/>
              </a:ext>
            </a:extLst>
          </p:cNvPr>
          <p:cNvCxnSpPr>
            <a:cxnSpLocks/>
          </p:cNvCxnSpPr>
          <p:nvPr/>
        </p:nvCxnSpPr>
        <p:spPr>
          <a:xfrm flipV="1">
            <a:off x="3831263" y="10271976"/>
            <a:ext cx="876732" cy="844248"/>
          </a:xfrm>
          <a:prstGeom prst="line">
            <a:avLst/>
          </a:prstGeom>
          <a:ln w="15875">
            <a:solidFill>
              <a:srgbClr val="0295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5F44DA31-D57A-79E0-3993-42067E56FDF9}"/>
              </a:ext>
            </a:extLst>
          </p:cNvPr>
          <p:cNvSpPr/>
          <p:nvPr/>
        </p:nvSpPr>
        <p:spPr>
          <a:xfrm>
            <a:off x="3580986" y="11116845"/>
            <a:ext cx="250277" cy="251234"/>
          </a:xfrm>
          <a:prstGeom prst="rect">
            <a:avLst/>
          </a:prstGeom>
          <a:noFill/>
          <a:ln w="15875">
            <a:solidFill>
              <a:srgbClr val="0295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0F2C5B4F-276A-F74C-4346-1AC47DBC9587}"/>
              </a:ext>
            </a:extLst>
          </p:cNvPr>
          <p:cNvCxnSpPr>
            <a:cxnSpLocks/>
          </p:cNvCxnSpPr>
          <p:nvPr/>
        </p:nvCxnSpPr>
        <p:spPr>
          <a:xfrm flipV="1">
            <a:off x="3831263" y="11189544"/>
            <a:ext cx="876732" cy="178535"/>
          </a:xfrm>
          <a:prstGeom prst="line">
            <a:avLst/>
          </a:prstGeom>
          <a:ln w="15875">
            <a:solidFill>
              <a:srgbClr val="0295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EB13E36D-416F-9EA8-C289-C4A813EBCFD7}"/>
              </a:ext>
            </a:extLst>
          </p:cNvPr>
          <p:cNvSpPr/>
          <p:nvPr/>
        </p:nvSpPr>
        <p:spPr>
          <a:xfrm>
            <a:off x="4707995" y="10272475"/>
            <a:ext cx="1813837" cy="913151"/>
          </a:xfrm>
          <a:prstGeom prst="rect">
            <a:avLst/>
          </a:prstGeom>
          <a:noFill/>
          <a:ln w="15875">
            <a:solidFill>
              <a:srgbClr val="0295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A2E869-4681-1C3F-4797-218FEFBAB803}"/>
              </a:ext>
            </a:extLst>
          </p:cNvPr>
          <p:cNvSpPr txBox="1"/>
          <p:nvPr/>
        </p:nvSpPr>
        <p:spPr>
          <a:xfrm>
            <a:off x="3911218" y="9747215"/>
            <a:ext cx="1414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>
                <a:latin typeface="Helvetica Light" panose="020B0403020202020204" pitchFamily="34" charset="0"/>
                <a:cs typeface="Bai Jamjuree" pitchFamily="2" charset="-34"/>
              </a:rPr>
              <a:t>Pressure high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F7701FB-661C-4AA3-C34E-34A03C0047ED}"/>
              </a:ext>
            </a:extLst>
          </p:cNvPr>
          <p:cNvCxnSpPr>
            <a:cxnSpLocks/>
          </p:cNvCxnSpPr>
          <p:nvPr/>
        </p:nvCxnSpPr>
        <p:spPr>
          <a:xfrm>
            <a:off x="2112111" y="2153781"/>
            <a:ext cx="9750490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D4B24A8A-E0BA-A50E-1A00-60449A3EEEAF}"/>
              </a:ext>
            </a:extLst>
          </p:cNvPr>
          <p:cNvSpPr txBox="1"/>
          <p:nvPr/>
        </p:nvSpPr>
        <p:spPr>
          <a:xfrm>
            <a:off x="2120936" y="1769060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5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0FA8AB90-CAD0-F07D-0C6D-231345EBC407}"/>
              </a:ext>
            </a:extLst>
          </p:cNvPr>
          <p:cNvCxnSpPr>
            <a:cxnSpLocks/>
          </p:cNvCxnSpPr>
          <p:nvPr/>
        </p:nvCxnSpPr>
        <p:spPr>
          <a:xfrm>
            <a:off x="2112111" y="1704447"/>
            <a:ext cx="9750490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Nach unten gekrümmter Pfeil 46">
            <a:extLst>
              <a:ext uri="{FF2B5EF4-FFF2-40B4-BE49-F238E27FC236}">
                <a16:creationId xmlns:a16="http://schemas.microsoft.com/office/drawing/2014/main" id="{2451A6F3-17EA-6BC5-D5D6-137B8DD7C574}"/>
              </a:ext>
            </a:extLst>
          </p:cNvPr>
          <p:cNvSpPr/>
          <p:nvPr/>
        </p:nvSpPr>
        <p:spPr>
          <a:xfrm rot="16200000" flipH="1" flipV="1">
            <a:off x="5744199" y="10370391"/>
            <a:ext cx="165885" cy="117724"/>
          </a:xfrm>
          <a:prstGeom prst="curvedDownArrow">
            <a:avLst/>
          </a:prstGeom>
          <a:solidFill>
            <a:srgbClr val="03CB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32F57E43-E1FB-6284-55CA-0914F381F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7442" y="10254506"/>
            <a:ext cx="941863" cy="895919"/>
          </a:xfrm>
          <a:prstGeom prst="rect">
            <a:avLst/>
          </a:prstGeom>
          <a:ln w="12700">
            <a:solidFill>
              <a:srgbClr val="0196B2"/>
            </a:solidFill>
          </a:ln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41259330-29E9-428F-EA33-69D1F7C5B24D}"/>
              </a:ext>
            </a:extLst>
          </p:cNvPr>
          <p:cNvSpPr txBox="1"/>
          <p:nvPr/>
        </p:nvSpPr>
        <p:spPr>
          <a:xfrm>
            <a:off x="9829251" y="8740431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-34,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-19,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-10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2484938-0756-E1E1-D900-181ACFA55CF7}"/>
              </a:ext>
            </a:extLst>
          </p:cNvPr>
          <p:cNvSpPr txBox="1"/>
          <p:nvPr/>
        </p:nvSpPr>
        <p:spPr>
          <a:xfrm>
            <a:off x="9521294" y="11164111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-32,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-41,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9EA99D-C7AB-C616-41AB-43E3536EA09D}"/>
              </a:ext>
            </a:extLst>
          </p:cNvPr>
          <p:cNvSpPr txBox="1"/>
          <p:nvPr/>
        </p:nvSpPr>
        <p:spPr>
          <a:xfrm>
            <a:off x="5055428" y="8699252"/>
            <a:ext cx="15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17,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-41,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8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54659D4-84BD-6166-F99A-83184EB93F39}"/>
              </a:ext>
            </a:extLst>
          </p:cNvPr>
          <p:cNvSpPr txBox="1"/>
          <p:nvPr/>
        </p:nvSpPr>
        <p:spPr>
          <a:xfrm>
            <a:off x="4747139" y="11160813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44,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-22, </a:t>
            </a:r>
            <a:r>
              <a:rPr lang="en-AU" sz="12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= -13</a:t>
            </a:r>
          </a:p>
        </p:txBody>
      </p:sp>
    </p:spTree>
    <p:extLst>
      <p:ext uri="{BB962C8B-B14F-4D97-AF65-F5344CB8AC3E}">
        <p14:creationId xmlns:p14="http://schemas.microsoft.com/office/powerpoint/2010/main" val="192327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8316916" y="8588950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4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575232" y="8499506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  <a:p>
            <a:endParaRPr lang="en-AU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9123065" y="6922943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38959BE-9624-BD50-CEDE-9A23F4D14CF5}"/>
              </a:ext>
            </a:extLst>
          </p:cNvPr>
          <p:cNvGrpSpPr/>
          <p:nvPr/>
        </p:nvGrpSpPr>
        <p:grpSpPr>
          <a:xfrm>
            <a:off x="6927159" y="9869624"/>
            <a:ext cx="2361645" cy="2327435"/>
            <a:chOff x="5017679" y="9389703"/>
            <a:chExt cx="3768734" cy="370072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C41BEB9-87B3-D3EC-35AF-D95DB4A8A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A7B92BCD-E05C-E0E5-000B-593297F2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B3C9A21-F3F6-F0D0-23F1-4D03622879F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9875" y="7697914"/>
            <a:ext cx="491487" cy="38175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5A0A21E-681F-03F1-CA2C-077EDD3D18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692076" y="8225866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838BBBD-9B90-4CD4-E395-2BBFB2D7CB1F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731362" y="8372060"/>
            <a:ext cx="54216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E8BFA0B-7609-6194-8BF2-3CAF857BFFEA}"/>
              </a:ext>
            </a:extLst>
          </p:cNvPr>
          <p:cNvSpPr txBox="1"/>
          <p:nvPr/>
        </p:nvSpPr>
        <p:spPr>
          <a:xfrm>
            <a:off x="8549261" y="8079672"/>
            <a:ext cx="3642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3A057F8-A20B-F381-7A70-749C2E11B01A}"/>
              </a:ext>
            </a:extLst>
          </p:cNvPr>
          <p:cNvSpPr txBox="1"/>
          <p:nvPr/>
        </p:nvSpPr>
        <p:spPr>
          <a:xfrm>
            <a:off x="7361370" y="14340689"/>
            <a:ext cx="3774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Questions:</a:t>
            </a:r>
          </a:p>
          <a:p>
            <a:endParaRPr lang="en-AU" dirty="0"/>
          </a:p>
          <a:p>
            <a:r>
              <a:rPr lang="en-AU" dirty="0"/>
              <a:t>• Different y axis values? (for visibility)</a:t>
            </a:r>
          </a:p>
          <a:p>
            <a:r>
              <a:rPr lang="en-AU" dirty="0"/>
              <a:t>• </a:t>
            </a:r>
            <a:r>
              <a:rPr lang="en-AU" dirty="0" err="1"/>
              <a:t>Lables</a:t>
            </a:r>
            <a:r>
              <a:rPr lang="en-AU" dirty="0"/>
              <a:t> of pattern areas?</a:t>
            </a:r>
          </a:p>
          <a:p>
            <a:endParaRPr lang="en-AU" dirty="0"/>
          </a:p>
          <a:p>
            <a:r>
              <a:rPr lang="en-AU" dirty="0"/>
              <a:t> 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BD01DDFC-E421-7AB9-42F2-C3A1CAB54F76}"/>
              </a:ext>
            </a:extLst>
          </p:cNvPr>
          <p:cNvGrpSpPr/>
          <p:nvPr/>
        </p:nvGrpSpPr>
        <p:grpSpPr>
          <a:xfrm>
            <a:off x="1310660" y="5467993"/>
            <a:ext cx="1918457" cy="307777"/>
            <a:chOff x="3465877" y="10406952"/>
            <a:chExt cx="1346524" cy="307777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5B32D92F-3A1D-80CB-1A0B-0FFB1765A4CD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D09362F1-0074-1469-18F6-D07EC1ADE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D84EBE56-381C-DC97-CDCD-4AF4E5990685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D439B2F0-11FF-EB89-2ED5-91132443C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69A25FBB-5A8D-C3C9-3B00-14F6C264C30B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4630478" y="2788908"/>
            <a:ext cx="2789861" cy="2316524"/>
            <a:chOff x="4630478" y="2788908"/>
            <a:chExt cx="2789861" cy="231652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2B2A407-DAD6-36C8-EA2E-E972DACE6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15" r="46221"/>
            <a:stretch/>
          </p:blipFill>
          <p:spPr>
            <a:xfrm>
              <a:off x="4630478" y="2788908"/>
              <a:ext cx="2426508" cy="2316524"/>
            </a:xfrm>
            <a:prstGeom prst="rect">
              <a:avLst/>
            </a:prstGeom>
          </p:spPr>
        </p:pic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140440" y="3407941"/>
              <a:ext cx="1279899" cy="338554"/>
              <a:chOff x="648311" y="4650981"/>
              <a:chExt cx="1279900" cy="338554"/>
            </a:xfrm>
          </p:grpSpPr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84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48311" y="4650981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**</a:t>
                </a:r>
              </a:p>
            </p:txBody>
          </p:sp>
        </p:grpSp>
      </p:grpSp>
      <p:grpSp>
        <p:nvGrpSpPr>
          <p:cNvPr id="46" name="Gruppieren 45"/>
          <p:cNvGrpSpPr/>
          <p:nvPr/>
        </p:nvGrpSpPr>
        <p:grpSpPr>
          <a:xfrm>
            <a:off x="9091787" y="2789526"/>
            <a:ext cx="2814872" cy="2349039"/>
            <a:chOff x="9091787" y="2789526"/>
            <a:chExt cx="2814872" cy="234903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94F1827-690F-11EC-3F23-0A422B2B97D0}"/>
                </a:ext>
              </a:extLst>
            </p:cNvPr>
            <p:cNvGrpSpPr/>
            <p:nvPr/>
          </p:nvGrpSpPr>
          <p:grpSpPr>
            <a:xfrm>
              <a:off x="9091787" y="2789526"/>
              <a:ext cx="2514101" cy="2349039"/>
              <a:chOff x="10704881" y="2819760"/>
              <a:chExt cx="3693810" cy="3487508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9FF50D58-C2BD-D0D6-F781-021D2BC91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2869" t="483" r="-959" b="-483"/>
              <a:stretch/>
            </p:blipFill>
            <p:spPr>
              <a:xfrm>
                <a:off x="10978491" y="2840168"/>
                <a:ext cx="3420200" cy="3467100"/>
              </a:xfrm>
              <a:prstGeom prst="rect">
                <a:avLst/>
              </a:prstGeom>
            </p:spPr>
          </p:pic>
          <p:pic>
            <p:nvPicPr>
              <p:cNvPr id="2" name="Grafik 1">
                <a:extLst>
                  <a:ext uri="{FF2B5EF4-FFF2-40B4-BE49-F238E27FC236}">
                    <a16:creationId xmlns:a16="http://schemas.microsoft.com/office/drawing/2014/main" id="{80429C5D-B12B-581A-A5AB-02DE7AB53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716" r="91454"/>
              <a:stretch/>
            </p:blipFill>
            <p:spPr>
              <a:xfrm>
                <a:off x="10704881" y="2819760"/>
                <a:ext cx="414659" cy="3467100"/>
              </a:xfrm>
              <a:prstGeom prst="rect">
                <a:avLst/>
              </a:prstGeom>
            </p:spPr>
          </p:pic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10626760" y="3390574"/>
              <a:ext cx="1279899" cy="338554"/>
              <a:chOff x="648311" y="4650981"/>
              <a:chExt cx="1279900" cy="338554"/>
            </a:xfrm>
          </p:grpSpPr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90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48311" y="4650981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**</a:t>
                </a:r>
              </a:p>
            </p:txBody>
          </p:sp>
        </p:grpSp>
      </p:grpSp>
      <p:grpSp>
        <p:nvGrpSpPr>
          <p:cNvPr id="47" name="Gruppieren 46"/>
          <p:cNvGrpSpPr/>
          <p:nvPr/>
        </p:nvGrpSpPr>
        <p:grpSpPr>
          <a:xfrm>
            <a:off x="4630478" y="6929047"/>
            <a:ext cx="2730608" cy="2279607"/>
            <a:chOff x="4630478" y="6929047"/>
            <a:chExt cx="2730608" cy="227960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253A19A8-60C3-8A8A-76EB-EC34CE1ED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4304"/>
            <a:stretch/>
          </p:blipFill>
          <p:spPr>
            <a:xfrm>
              <a:off x="4630478" y="6929047"/>
              <a:ext cx="2388720" cy="2279607"/>
            </a:xfrm>
            <a:prstGeom prst="rect">
              <a:avLst/>
            </a:prstGeom>
          </p:spPr>
        </p:pic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5401871" y="7417108"/>
              <a:ext cx="1279899" cy="338554"/>
              <a:chOff x="628599" y="4648529"/>
              <a:chExt cx="1279900" cy="338554"/>
            </a:xfrm>
          </p:grpSpPr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96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081187" y="7730858"/>
              <a:ext cx="1279899" cy="338554"/>
              <a:chOff x="628599" y="4648529"/>
              <a:chExt cx="1279900" cy="338554"/>
            </a:xfrm>
          </p:grpSpPr>
          <p:grpSp>
            <p:nvGrpSpPr>
              <p:cNvPr id="100" name="Gruppieren 99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02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6431069" y="7609276"/>
            <a:ext cx="1279899" cy="338554"/>
            <a:chOff x="628599" y="4648529"/>
            <a:chExt cx="1279900" cy="33855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8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924680" y="7697914"/>
            <a:ext cx="1279899" cy="338554"/>
            <a:chOff x="631874" y="4648529"/>
            <a:chExt cx="1279900" cy="338554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31874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580792" y="7740427"/>
            <a:ext cx="1279899" cy="338554"/>
            <a:chOff x="628599" y="4646706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6706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54" name="Gruppieren 53"/>
          <p:cNvGrpSpPr/>
          <p:nvPr/>
        </p:nvGrpSpPr>
        <p:grpSpPr>
          <a:xfrm>
            <a:off x="4630478" y="6949631"/>
            <a:ext cx="3080490" cy="2279607"/>
            <a:chOff x="4630478" y="6949631"/>
            <a:chExt cx="3080490" cy="2279607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253A19A8-60C3-8A8A-76EB-EC34CE1ED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4304"/>
            <a:stretch/>
          </p:blipFill>
          <p:spPr>
            <a:xfrm>
              <a:off x="4630478" y="6949631"/>
              <a:ext cx="2388720" cy="2279607"/>
            </a:xfrm>
            <a:prstGeom prst="rect">
              <a:avLst/>
            </a:prstGeom>
          </p:spPr>
        </p:pic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5401871" y="7437692"/>
              <a:ext cx="1279899" cy="338554"/>
              <a:chOff x="628599" y="4648529"/>
              <a:chExt cx="1279900" cy="338554"/>
            </a:xfrm>
          </p:grpSpPr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52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081187" y="7751442"/>
              <a:ext cx="1279899" cy="338554"/>
              <a:chOff x="628599" y="4648529"/>
              <a:chExt cx="1279900" cy="338554"/>
            </a:xfrm>
          </p:grpSpPr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47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0D2D0AC-7BCA-D76A-0D09-ECBE7299BB41}"/>
                </a:ext>
              </a:extLst>
            </p:cNvPr>
            <p:cNvGrpSpPr/>
            <p:nvPr/>
          </p:nvGrpSpPr>
          <p:grpSpPr>
            <a:xfrm>
              <a:off x="6431069" y="7629860"/>
              <a:ext cx="1279899" cy="338554"/>
              <a:chOff x="628599" y="4648529"/>
              <a:chExt cx="1279900" cy="338554"/>
            </a:xfrm>
          </p:grpSpPr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9591DFA7-14A5-1B81-7E1C-0E5456923554}"/>
                  </a:ext>
                </a:extLst>
              </p:cNvPr>
              <p:cNvGrpSpPr/>
              <p:nvPr/>
            </p:nvGrpSpPr>
            <p:grpSpPr>
              <a:xfrm>
                <a:off x="648311" y="4820258"/>
                <a:ext cx="315216" cy="46866"/>
                <a:chOff x="5472936" y="5577840"/>
                <a:chExt cx="315216" cy="109728"/>
              </a:xfrm>
            </p:grpSpPr>
            <p:cxnSp>
              <p:nvCxnSpPr>
                <p:cNvPr id="158" name="Gerade Verbindung 23">
                  <a:extLst>
                    <a:ext uri="{FF2B5EF4-FFF2-40B4-BE49-F238E27FC236}">
                      <a16:creationId xmlns:a16="http://schemas.microsoft.com/office/drawing/2014/main" id="{720AB405-326A-D333-FA61-6A2EB466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936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 Verbindung 25">
                  <a:extLst>
                    <a:ext uri="{FF2B5EF4-FFF2-40B4-BE49-F238E27FC236}">
                      <a16:creationId xmlns:a16="http://schemas.microsoft.com/office/drawing/2014/main" id="{44B66A54-346C-6410-89B6-A0D147B304D9}"/>
                    </a:ext>
                  </a:extLst>
                </p:cNvPr>
                <p:cNvCxnSpPr/>
                <p:nvPr/>
              </p:nvCxnSpPr>
              <p:spPr>
                <a:xfrm>
                  <a:off x="5472936" y="5577840"/>
                  <a:ext cx="3152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Gerade Verbindung 30">
                  <a:extLst>
                    <a:ext uri="{FF2B5EF4-FFF2-40B4-BE49-F238E27FC236}">
                      <a16:creationId xmlns:a16="http://schemas.microsoft.com/office/drawing/2014/main" id="{DD246859-BEC7-99FB-FD0B-ACE71E488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152" y="5577840"/>
                  <a:ext cx="0" cy="10972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2BA8B76-5AA5-A2A7-EA90-1A8252F68FA3}"/>
                  </a:ext>
                </a:extLst>
              </p:cNvPr>
              <p:cNvSpPr txBox="1"/>
              <p:nvPr/>
            </p:nvSpPr>
            <p:spPr>
              <a:xfrm>
                <a:off x="628599" y="4648529"/>
                <a:ext cx="127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>
                    <a:latin typeface="Helvetica" pitchFamily="2" charset="0"/>
                  </a:rPr>
                  <a:t> 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65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FA2E-6970-8372-6A7A-527604C5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35A70B2D-76E5-420F-659C-43B6BD301A1C}"/>
              </a:ext>
            </a:extLst>
          </p:cNvPr>
          <p:cNvSpPr/>
          <p:nvPr/>
        </p:nvSpPr>
        <p:spPr>
          <a:xfrm>
            <a:off x="2587972" y="1744326"/>
            <a:ext cx="9192126" cy="650326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5998505-DC33-F3D4-48FE-14AD7EBFDEFC}"/>
              </a:ext>
            </a:extLst>
          </p:cNvPr>
          <p:cNvSpPr/>
          <p:nvPr/>
        </p:nvSpPr>
        <p:spPr>
          <a:xfrm>
            <a:off x="2595428" y="8762601"/>
            <a:ext cx="919212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A88F4BB-7932-39BF-FFE5-B2023B4E8BAD}"/>
              </a:ext>
            </a:extLst>
          </p:cNvPr>
          <p:cNvSpPr/>
          <p:nvPr/>
        </p:nvSpPr>
        <p:spPr>
          <a:xfrm>
            <a:off x="7279432" y="9349182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908C118-68AC-5680-BD9F-1BBB2D45EB8B}"/>
              </a:ext>
            </a:extLst>
          </p:cNvPr>
          <p:cNvSpPr/>
          <p:nvPr/>
        </p:nvSpPr>
        <p:spPr>
          <a:xfrm>
            <a:off x="2767014" y="9338961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6A01E30-C5C4-1323-53F0-899F9D608A23}"/>
              </a:ext>
            </a:extLst>
          </p:cNvPr>
          <p:cNvSpPr/>
          <p:nvPr/>
        </p:nvSpPr>
        <p:spPr>
          <a:xfrm>
            <a:off x="2739252" y="5290598"/>
            <a:ext cx="8892072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0D54B91-5FE4-7356-78A4-6B831CCC7C37}"/>
              </a:ext>
            </a:extLst>
          </p:cNvPr>
          <p:cNvSpPr/>
          <p:nvPr/>
        </p:nvSpPr>
        <p:spPr>
          <a:xfrm>
            <a:off x="2739252" y="2324975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9B0DE13-BF79-E1FC-01F3-9BC9B931FBF5}"/>
              </a:ext>
            </a:extLst>
          </p:cNvPr>
          <p:cNvSpPr/>
          <p:nvPr/>
        </p:nvSpPr>
        <p:spPr>
          <a:xfrm>
            <a:off x="7271975" y="2331460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1DAFB518-50BC-1203-EA48-0DC9D5E3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288" y="5683151"/>
            <a:ext cx="2388720" cy="239653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37124BB7-389A-C0AD-B63F-94E1079B866E}"/>
              </a:ext>
            </a:extLst>
          </p:cNvPr>
          <p:cNvGrpSpPr/>
          <p:nvPr/>
        </p:nvGrpSpPr>
        <p:grpSpPr>
          <a:xfrm>
            <a:off x="9272741" y="2682437"/>
            <a:ext cx="2331344" cy="2427947"/>
            <a:chOff x="8181486" y="6719848"/>
            <a:chExt cx="2728264" cy="286585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C881DF1-66FA-1A72-3334-7D386919C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29"/>
            <a:stretch/>
          </p:blipFill>
          <p:spPr>
            <a:xfrm>
              <a:off x="8448114" y="6734359"/>
              <a:ext cx="2461636" cy="2851347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508D51D4-53DF-3D73-D40B-6B4B557E3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8181486" y="6719848"/>
              <a:ext cx="283967" cy="285134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273C650-2751-7612-509F-DC47FAAE15F7}"/>
              </a:ext>
            </a:extLst>
          </p:cNvPr>
          <p:cNvGrpSpPr/>
          <p:nvPr/>
        </p:nvGrpSpPr>
        <p:grpSpPr>
          <a:xfrm>
            <a:off x="4735567" y="2688396"/>
            <a:ext cx="2340455" cy="2433325"/>
            <a:chOff x="5206734" y="7933729"/>
            <a:chExt cx="2705931" cy="2851347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9425EA5-4630-AA68-BB76-5AA020337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5206734" y="7933729"/>
              <a:ext cx="283967" cy="285134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09737FC-1CD3-16B9-380B-D7FD9443B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85" t="958" r="32573" b="1517"/>
            <a:stretch/>
          </p:blipFill>
          <p:spPr>
            <a:xfrm>
              <a:off x="5468517" y="7966707"/>
              <a:ext cx="2444148" cy="2780781"/>
            </a:xfrm>
            <a:prstGeom prst="rect">
              <a:avLst/>
            </a:prstGeom>
          </p:spPr>
        </p:pic>
      </p:grpSp>
      <p:pic>
        <p:nvPicPr>
          <p:cNvPr id="244" name="Grafik 243">
            <a:extLst>
              <a:ext uri="{FF2B5EF4-FFF2-40B4-BE49-F238E27FC236}">
                <a16:creationId xmlns:a16="http://schemas.microsoft.com/office/drawing/2014/main" id="{798A2B1A-F17B-6724-A027-E8F4AD0C63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7" r="45933"/>
          <a:stretch/>
        </p:blipFill>
        <p:spPr>
          <a:xfrm>
            <a:off x="4720664" y="9823811"/>
            <a:ext cx="2369665" cy="2263365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F5DD800E-0962-A633-580D-69DBBFD69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9"/>
          <a:stretch/>
        </p:blipFill>
        <p:spPr>
          <a:xfrm>
            <a:off x="9433223" y="9801841"/>
            <a:ext cx="2147705" cy="23265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1C7A6208-1C10-E2DC-48C5-5CF0B74D44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6" t="48255" r="64558" b="37896"/>
          <a:stretch/>
        </p:blipFill>
        <p:spPr>
          <a:xfrm>
            <a:off x="8215915" y="4457246"/>
            <a:ext cx="582710" cy="53084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2407F4E-63FD-AE88-AD16-B0741DEA52FE}"/>
              </a:ext>
            </a:extLst>
          </p:cNvPr>
          <p:cNvSpPr/>
          <p:nvPr/>
        </p:nvSpPr>
        <p:spPr>
          <a:xfrm>
            <a:off x="2739252" y="5286680"/>
            <a:ext cx="8892072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CDE514-FD45-6785-F213-69907F8DC7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79" t="-1" r="50336" b="73176"/>
          <a:stretch/>
        </p:blipFill>
        <p:spPr>
          <a:xfrm>
            <a:off x="7390802" y="2920011"/>
            <a:ext cx="1631262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AADAB8-6F60-1845-E0C7-2E4F4C7CBF59}"/>
              </a:ext>
            </a:extLst>
          </p:cNvPr>
          <p:cNvSpPr/>
          <p:nvPr/>
        </p:nvSpPr>
        <p:spPr>
          <a:xfrm>
            <a:off x="7271975" y="2327542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B34053-7607-DEED-2C84-BEFDC2C48D80}"/>
              </a:ext>
            </a:extLst>
          </p:cNvPr>
          <p:cNvSpPr txBox="1"/>
          <p:nvPr/>
        </p:nvSpPr>
        <p:spPr>
          <a:xfrm>
            <a:off x="7709030" y="2353372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11EFED-C6DD-3C4E-0E39-AC2E23247895}"/>
              </a:ext>
            </a:extLst>
          </p:cNvPr>
          <p:cNvSpPr txBox="1"/>
          <p:nvPr/>
        </p:nvSpPr>
        <p:spPr>
          <a:xfrm>
            <a:off x="5678429" y="5311873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2DF2537-E3B4-2F2E-D50A-9F42AEC8C8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854" t="81531" r="45303"/>
          <a:stretch/>
        </p:blipFill>
        <p:spPr>
          <a:xfrm>
            <a:off x="7474231" y="4367802"/>
            <a:ext cx="467121" cy="6580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F1CEA03-7402-20DD-4A54-68EF5641F9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5" t="28948" r="63961" b="52801"/>
          <a:stretch/>
        </p:blipFill>
        <p:spPr>
          <a:xfrm>
            <a:off x="8401340" y="17293225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4D41932-CC9F-0744-87F2-4C10EEEA59E5}"/>
              </a:ext>
            </a:extLst>
          </p:cNvPr>
          <p:cNvSpPr/>
          <p:nvPr/>
        </p:nvSpPr>
        <p:spPr>
          <a:xfrm>
            <a:off x="2739252" y="2321055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1EAF7CF-3340-7717-50A4-D3272F7FD5E6}"/>
              </a:ext>
            </a:extLst>
          </p:cNvPr>
          <p:cNvSpPr txBox="1"/>
          <p:nvPr/>
        </p:nvSpPr>
        <p:spPr>
          <a:xfrm>
            <a:off x="3078921" y="2365796"/>
            <a:ext cx="3698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0125BE0-6D5F-1964-6A42-0A784BF6B692}"/>
              </a:ext>
            </a:extLst>
          </p:cNvPr>
          <p:cNvSpPr/>
          <p:nvPr/>
        </p:nvSpPr>
        <p:spPr>
          <a:xfrm>
            <a:off x="2767014" y="9335043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EF7219B-5286-A097-42D7-7A5C0A71503A}"/>
              </a:ext>
            </a:extLst>
          </p:cNvPr>
          <p:cNvSpPr txBox="1"/>
          <p:nvPr/>
        </p:nvSpPr>
        <p:spPr>
          <a:xfrm>
            <a:off x="3607971" y="9360873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F52A125-7134-64F0-A859-DDC6C1DB7A33}"/>
              </a:ext>
            </a:extLst>
          </p:cNvPr>
          <p:cNvSpPr/>
          <p:nvPr/>
        </p:nvSpPr>
        <p:spPr>
          <a:xfrm>
            <a:off x="7279432" y="9345264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4C805E-A4F7-2751-84AE-6759836A357A}"/>
              </a:ext>
            </a:extLst>
          </p:cNvPr>
          <p:cNvSpPr txBox="1"/>
          <p:nvPr/>
        </p:nvSpPr>
        <p:spPr>
          <a:xfrm>
            <a:off x="7780205" y="9378649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Fibromyalgia: Multisensory Stimulation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720BD18-F4A4-95B0-0660-DFB87BC30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33" r="47519" b="70360"/>
          <a:stretch/>
        </p:blipFill>
        <p:spPr>
          <a:xfrm>
            <a:off x="2850302" y="2851115"/>
            <a:ext cx="1823945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CD7D9A-5856-D63B-EB23-9121D721E2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26" t="65073" r="10063" b="18112"/>
          <a:stretch/>
        </p:blipFill>
        <p:spPr>
          <a:xfrm>
            <a:off x="2980794" y="4197245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9A0340C-3331-51D1-8374-80133C1AA4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25" r="47463" b="71977"/>
          <a:stretch/>
        </p:blipFill>
        <p:spPr>
          <a:xfrm>
            <a:off x="2857759" y="9948087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D25E55D-9B1F-FC5A-7945-66C49758BE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805" r="49039" b="71376"/>
          <a:stretch/>
        </p:blipFill>
        <p:spPr>
          <a:xfrm>
            <a:off x="7351872" y="9896417"/>
            <a:ext cx="1640480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5DD77CC6-4F02-4E44-7ACA-1C0A09D400E7}"/>
              </a:ext>
            </a:extLst>
          </p:cNvPr>
          <p:cNvSpPr txBox="1"/>
          <p:nvPr/>
        </p:nvSpPr>
        <p:spPr>
          <a:xfrm>
            <a:off x="5887621" y="182976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E154F6-F096-216C-B131-F2624135A72F}"/>
              </a:ext>
            </a:extLst>
          </p:cNvPr>
          <p:cNvSpPr txBox="1"/>
          <p:nvPr/>
        </p:nvSpPr>
        <p:spPr>
          <a:xfrm>
            <a:off x="5948669" y="885808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A37933E-F3D2-D40B-EED3-06657EBE8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100" t="46650" r="62374" b="35827"/>
          <a:stretch/>
        </p:blipFill>
        <p:spPr>
          <a:xfrm>
            <a:off x="7454352" y="11428965"/>
            <a:ext cx="602451" cy="69663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6C7137AB-7ECA-027E-A6F7-67714F248DC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83216" y="3235332"/>
            <a:ext cx="667710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FA696C9E-68E7-E6A5-BFF3-CE63DFE6242E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035960" y="4023814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A3B90B73-5E07-526C-26B3-026FA4276E1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4250926" y="4170008"/>
            <a:ext cx="19142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A4AF46EA-49BE-9D65-B7FD-95C491DC1740}"/>
              </a:ext>
            </a:extLst>
          </p:cNvPr>
          <p:cNvSpPr txBox="1"/>
          <p:nvPr/>
        </p:nvSpPr>
        <p:spPr>
          <a:xfrm>
            <a:off x="4056802" y="3877620"/>
            <a:ext cx="3882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S1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04C26611-216A-C751-2215-1F400086A7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99" t="46649" r="63748" b="37140"/>
          <a:stretch/>
        </p:blipFill>
        <p:spPr>
          <a:xfrm>
            <a:off x="9485041" y="17718066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D0B14D08-4551-FA0C-DBE0-2D2F91ABDD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518" t="84058" r="35635" b="729"/>
          <a:stretch/>
        </p:blipFill>
        <p:spPr>
          <a:xfrm>
            <a:off x="8014363" y="11122039"/>
            <a:ext cx="628153" cy="60481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F140492-F64E-C403-CB65-D06E727FC450}"/>
              </a:ext>
            </a:extLst>
          </p:cNvPr>
          <p:cNvGrpSpPr/>
          <p:nvPr/>
        </p:nvGrpSpPr>
        <p:grpSpPr>
          <a:xfrm>
            <a:off x="2595428" y="12461350"/>
            <a:ext cx="9200951" cy="343102"/>
            <a:chOff x="2691854" y="12296621"/>
            <a:chExt cx="9200951" cy="343102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4CE89865-ED96-FD29-595B-491962DA3D0D}"/>
                </a:ext>
              </a:extLst>
            </p:cNvPr>
            <p:cNvSpPr/>
            <p:nvPr/>
          </p:nvSpPr>
          <p:spPr>
            <a:xfrm>
              <a:off x="2691854" y="12296621"/>
              <a:ext cx="9200951" cy="343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7A5EE16-BF4A-C233-6C15-0AE57C82F908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53108F6-9961-6C91-6FBB-DB8D95F674B0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95D08CC6-0EEB-EA82-A2E2-8DE397C4ED7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745B5616-210D-453B-54EA-2F740E71A8A8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927ABB7-1EBA-477E-5247-6FD2166C545F}"/>
              </a:ext>
            </a:extLst>
          </p:cNvPr>
          <p:cNvSpPr txBox="1"/>
          <p:nvPr/>
        </p:nvSpPr>
        <p:spPr>
          <a:xfrm>
            <a:off x="686287" y="1486775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Brain slices all the same? x y z? Which labels?</a:t>
            </a:r>
          </a:p>
          <a:p>
            <a:endParaRPr lang="en-AU" dirty="0">
              <a:latin typeface="Helvetica" pitchFamily="2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74638DD-7794-98A9-5118-A6C1E40D2BAF}"/>
              </a:ext>
            </a:extLst>
          </p:cNvPr>
          <p:cNvSpPr txBox="1"/>
          <p:nvPr/>
        </p:nvSpPr>
        <p:spPr>
          <a:xfrm>
            <a:off x="686287" y="15215874"/>
            <a:ext cx="244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To do: Insert Asterisks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0B5A92B1-DBC3-B26A-33D3-6AE2BC83C6DE}"/>
              </a:ext>
            </a:extLst>
          </p:cNvPr>
          <p:cNvGrpSpPr/>
          <p:nvPr/>
        </p:nvGrpSpPr>
        <p:grpSpPr>
          <a:xfrm>
            <a:off x="20561558" y="9469604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21EED145-837E-CDDF-1A90-F365FA85A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E28C3D28-892A-B24E-A1EF-703FD102B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7DBA30FD-D487-A03A-7D90-337BF754862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61333" y="3506617"/>
            <a:ext cx="681051" cy="44135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C1E8F92-4B62-1492-C990-CB04C227E59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591075" y="4094162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CD9662D5-EB0D-FC0F-1406-4A771BF4F4C5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642384" y="4240356"/>
            <a:ext cx="42193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D75C0D-E72A-7E05-D232-7E562BAC4BC3}"/>
              </a:ext>
            </a:extLst>
          </p:cNvPr>
          <p:cNvSpPr txBox="1"/>
          <p:nvPr/>
        </p:nvSpPr>
        <p:spPr>
          <a:xfrm>
            <a:off x="8448260" y="3947968"/>
            <a:ext cx="3882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E9FF8F6-2D7D-A7DC-5CD2-5639D211E5B2}"/>
              </a:ext>
            </a:extLst>
          </p:cNvPr>
          <p:cNvSpPr txBox="1"/>
          <p:nvPr/>
        </p:nvSpPr>
        <p:spPr>
          <a:xfrm>
            <a:off x="7361370" y="14340689"/>
            <a:ext cx="40566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Questions:</a:t>
            </a:r>
          </a:p>
          <a:p>
            <a:endParaRPr lang="en-AU" dirty="0">
              <a:latin typeface="Helvetica" pitchFamily="2" charset="0"/>
            </a:endParaRPr>
          </a:p>
          <a:p>
            <a:r>
              <a:rPr lang="en-AU" dirty="0">
                <a:latin typeface="Helvetica" pitchFamily="2" charset="0"/>
              </a:rPr>
              <a:t>• Different y axis values? (for visibility)</a:t>
            </a:r>
          </a:p>
          <a:p>
            <a:r>
              <a:rPr lang="en-AU" dirty="0">
                <a:latin typeface="Helvetica" pitchFamily="2" charset="0"/>
              </a:rPr>
              <a:t>• </a:t>
            </a:r>
            <a:r>
              <a:rPr lang="en-AU" dirty="0" err="1">
                <a:latin typeface="Helvetica" pitchFamily="2" charset="0"/>
              </a:rPr>
              <a:t>Lables</a:t>
            </a:r>
            <a:r>
              <a:rPr lang="en-AU" dirty="0">
                <a:latin typeface="Helvetica" pitchFamily="2" charset="0"/>
              </a:rPr>
              <a:t> of pattern areas?</a:t>
            </a:r>
          </a:p>
          <a:p>
            <a:endParaRPr lang="en-AU" dirty="0">
              <a:latin typeface="Helvetica" pitchFamily="2" charset="0"/>
            </a:endParaRPr>
          </a:p>
          <a:p>
            <a:r>
              <a:rPr lang="en-AU" dirty="0">
                <a:latin typeface="Helvetica" pitchFamily="2" charset="0"/>
              </a:rPr>
              <a:t>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F520AB92-D9D3-83CB-5446-E4EE57F5034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924"/>
          <a:stretch/>
        </p:blipFill>
        <p:spPr>
          <a:xfrm>
            <a:off x="8067199" y="6910507"/>
            <a:ext cx="1293845" cy="1314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A2E85542-8B1B-358C-BD26-EABF94BA53C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191" r="33717"/>
          <a:stretch/>
        </p:blipFill>
        <p:spPr>
          <a:xfrm>
            <a:off x="7559543" y="5890082"/>
            <a:ext cx="478456" cy="126565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46FDBE02-B501-7DD1-EBDB-8FC02798B2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020" r="41684"/>
          <a:stretch/>
        </p:blipFill>
        <p:spPr>
          <a:xfrm>
            <a:off x="5729155" y="5778458"/>
            <a:ext cx="996862" cy="149270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4B946B9-390F-39FE-9BE4-6FE1EB2428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27" r="49562" b="72549"/>
          <a:stretch/>
        </p:blipFill>
        <p:spPr>
          <a:xfrm>
            <a:off x="2759558" y="6105721"/>
            <a:ext cx="2286784" cy="16126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93AF66F4-F11A-4F61-833B-8E354E4C6F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059" t="-352" r="55954" b="352"/>
          <a:stretch/>
        </p:blipFill>
        <p:spPr>
          <a:xfrm>
            <a:off x="4798639" y="6712324"/>
            <a:ext cx="905568" cy="1492706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0D670CBE-30C7-ACBA-41FB-BC23838A914A}"/>
              </a:ext>
            </a:extLst>
          </p:cNvPr>
          <p:cNvGrpSpPr/>
          <p:nvPr/>
        </p:nvGrpSpPr>
        <p:grpSpPr>
          <a:xfrm>
            <a:off x="21875873" y="7141405"/>
            <a:ext cx="1279899" cy="338554"/>
            <a:chOff x="628599" y="4648529"/>
            <a:chExt cx="1279900" cy="338554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0097F455-EBEB-746F-06FB-958826E85BF2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84" name="Gerade Verbindung 23">
                <a:extLst>
                  <a:ext uri="{FF2B5EF4-FFF2-40B4-BE49-F238E27FC236}">
                    <a16:creationId xmlns:a16="http://schemas.microsoft.com/office/drawing/2014/main" id="{41FBC749-1CAE-6E0F-01D2-3EEE4C874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25">
                <a:extLst>
                  <a:ext uri="{FF2B5EF4-FFF2-40B4-BE49-F238E27FC236}">
                    <a16:creationId xmlns:a16="http://schemas.microsoft.com/office/drawing/2014/main" id="{E10BFD76-9493-AAA8-D6AE-215E2858442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30">
                <a:extLst>
                  <a:ext uri="{FF2B5EF4-FFF2-40B4-BE49-F238E27FC236}">
                    <a16:creationId xmlns:a16="http://schemas.microsoft.com/office/drawing/2014/main" id="{32B42349-F53B-9FA6-8A01-AB1064BF3E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1318AF7C-51A2-9C83-43C2-B23F37BA479C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259DE47-7600-CE7E-91D0-DEC2D7F40C05}"/>
              </a:ext>
            </a:extLst>
          </p:cNvPr>
          <p:cNvGrpSpPr/>
          <p:nvPr/>
        </p:nvGrpSpPr>
        <p:grpSpPr>
          <a:xfrm>
            <a:off x="6520448" y="6771387"/>
            <a:ext cx="1003419" cy="1457801"/>
            <a:chOff x="6608998" y="10808481"/>
            <a:chExt cx="1003419" cy="1457801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D82CF8F6-6BF8-0C49-5C3E-CE8234559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6677" r="19615"/>
            <a:stretch/>
          </p:blipFill>
          <p:spPr>
            <a:xfrm>
              <a:off x="6678924" y="10808481"/>
              <a:ext cx="933493" cy="1457801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E586E00-CAB2-D7D4-935A-6633A893ED59}"/>
                </a:ext>
              </a:extLst>
            </p:cNvPr>
            <p:cNvSpPr/>
            <p:nvPr/>
          </p:nvSpPr>
          <p:spPr>
            <a:xfrm>
              <a:off x="6608998" y="11048809"/>
              <a:ext cx="249125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F8E1A168-D8B6-A245-A53E-8DAD1866956D}"/>
              </a:ext>
            </a:extLst>
          </p:cNvPr>
          <p:cNvSpPr txBox="1"/>
          <p:nvPr/>
        </p:nvSpPr>
        <p:spPr>
          <a:xfrm>
            <a:off x="7301162" y="619900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Amy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024F233-BFCC-AFFB-7BB7-B441C53C1F2D}"/>
              </a:ext>
            </a:extLst>
          </p:cNvPr>
          <p:cNvSpPr txBox="1"/>
          <p:nvPr/>
        </p:nvSpPr>
        <p:spPr>
          <a:xfrm>
            <a:off x="8050349" y="618894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Amy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8187A257-8608-DD86-B1AF-6B7BEC7468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28" r="69001" b="70235"/>
          <a:stretch/>
        </p:blipFill>
        <p:spPr>
          <a:xfrm>
            <a:off x="2886766" y="11592661"/>
            <a:ext cx="649949" cy="52305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C47E310C-C12A-BA38-3BB4-7E8D81BFD0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7945" y="11299141"/>
            <a:ext cx="660413" cy="58703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8487C339-D6FB-457F-B4A0-17CF2362DD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2425" y="11616579"/>
            <a:ext cx="598187" cy="485242"/>
          </a:xfrm>
          <a:prstGeom prst="rect">
            <a:avLst/>
          </a:prstGeom>
        </p:spPr>
      </p:pic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E0AA6602-5D37-0D75-1477-4FB5ED979C64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3303769" y="10542953"/>
            <a:ext cx="469758" cy="73840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DF75CE8C-93F5-44E0-A60F-001F36450BEF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170760" y="11512187"/>
            <a:ext cx="13300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5119604F-F15D-964D-2051-05F0218BA917}"/>
              </a:ext>
            </a:extLst>
          </p:cNvPr>
          <p:cNvSpPr txBox="1"/>
          <p:nvPr/>
        </p:nvSpPr>
        <p:spPr>
          <a:xfrm>
            <a:off x="2922895" y="112813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Anterior SII</a:t>
            </a:r>
          </a:p>
        </p:txBody>
      </p: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A75885DA-8128-4CEB-33C5-403E460DA6DD}"/>
              </a:ext>
            </a:extLst>
          </p:cNvPr>
          <p:cNvCxnSpPr>
            <a:cxnSpLocks/>
          </p:cNvCxnSpPr>
          <p:nvPr/>
        </p:nvCxnSpPr>
        <p:spPr>
          <a:xfrm flipV="1">
            <a:off x="3590672" y="11362680"/>
            <a:ext cx="482123" cy="14950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7B3B073C-BE39-A229-6B29-F6137027CFCF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4172045" y="11600285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8897C4D1-B7C2-9284-58A7-6F321C1F6040}"/>
              </a:ext>
            </a:extLst>
          </p:cNvPr>
          <p:cNvSpPr txBox="1"/>
          <p:nvPr/>
        </p:nvSpPr>
        <p:spPr>
          <a:xfrm>
            <a:off x="4005332" y="11230953"/>
            <a:ext cx="86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900" dirty="0">
                <a:latin typeface="Helvetica" pitchFamily="2" charset="0"/>
              </a:rPr>
              <a:t>Dorsomedial </a:t>
            </a:r>
          </a:p>
          <a:p>
            <a:pPr algn="ctr"/>
            <a:r>
              <a:rPr lang="en-AU" sz="900" dirty="0">
                <a:latin typeface="Helvetica" pitchFamily="2" charset="0"/>
              </a:rPr>
              <a:t>PFC</a:t>
            </a: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C9B14760-4C84-59C5-E61D-722F8EA26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4816" y="1664523"/>
            <a:ext cx="8790074" cy="4365137"/>
          </a:xfrm>
          <a:prstGeom prst="rect">
            <a:avLst/>
          </a:prstGeom>
        </p:spPr>
      </p:pic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C2142964-DED4-9B06-29E8-C2E212FF13D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758345" y="10467621"/>
            <a:ext cx="84448" cy="72514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B37531B3-2933-64FB-FE8F-6D0EE4BBA5C5}"/>
              </a:ext>
            </a:extLst>
          </p:cNvPr>
          <p:cNvSpPr txBox="1"/>
          <p:nvPr/>
        </p:nvSpPr>
        <p:spPr>
          <a:xfrm>
            <a:off x="7679928" y="11192768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A1</a:t>
            </a:r>
          </a:p>
        </p:txBody>
      </p: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CA58F2F1-A534-C9B4-CB89-9DEA95F8E86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488980" y="11308184"/>
            <a:ext cx="190948" cy="50431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B2A1583F-CF2E-ECC9-F0FE-280F4A19DB5B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7842793" y="11423600"/>
            <a:ext cx="132774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CB1B21C6-33F4-17A8-7C67-3B134EBC9B2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0960"/>
          <a:stretch/>
        </p:blipFill>
        <p:spPr>
          <a:xfrm>
            <a:off x="8499401" y="11488665"/>
            <a:ext cx="703386" cy="658672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A2BFC4F6-2893-9DF0-836D-1B394547B9BA}"/>
              </a:ext>
            </a:extLst>
          </p:cNvPr>
          <p:cNvSpPr txBox="1"/>
          <p:nvPr/>
        </p:nvSpPr>
        <p:spPr>
          <a:xfrm>
            <a:off x="8163514" y="11864360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PCC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6C731048-6F2C-E434-739E-F1060DE8D6FA}"/>
              </a:ext>
            </a:extLst>
          </p:cNvPr>
          <p:cNvCxnSpPr>
            <a:cxnSpLocks/>
          </p:cNvCxnSpPr>
          <p:nvPr/>
        </p:nvCxnSpPr>
        <p:spPr>
          <a:xfrm flipH="1">
            <a:off x="8493365" y="11718166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feld 161">
            <a:extLst>
              <a:ext uri="{FF2B5EF4-FFF2-40B4-BE49-F238E27FC236}">
                <a16:creationId xmlns:a16="http://schemas.microsoft.com/office/drawing/2014/main" id="{63FCBE66-1A4B-D235-39CE-C574CC310197}"/>
              </a:ext>
            </a:extLst>
          </p:cNvPr>
          <p:cNvSpPr txBox="1"/>
          <p:nvPr/>
        </p:nvSpPr>
        <p:spPr>
          <a:xfrm>
            <a:off x="8450965" y="10897457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 V1</a:t>
            </a:r>
          </a:p>
        </p:txBody>
      </p: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D548E4CC-91CD-228D-BEEF-856602A47FF7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8332636" y="11128289"/>
            <a:ext cx="297224" cy="5746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6EC0B14F-866B-BA50-A1FA-E6DFF9924C28}"/>
              </a:ext>
            </a:extLst>
          </p:cNvPr>
          <p:cNvSpPr txBox="1"/>
          <p:nvPr/>
        </p:nvSpPr>
        <p:spPr>
          <a:xfrm rot="16200000">
            <a:off x="4022632" y="3740222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6673E563-0D9B-3F52-9344-0492A57D04CC}"/>
              </a:ext>
            </a:extLst>
          </p:cNvPr>
          <p:cNvSpPr txBox="1"/>
          <p:nvPr/>
        </p:nvSpPr>
        <p:spPr>
          <a:xfrm rot="16200000">
            <a:off x="8558782" y="374610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12500835-8B61-DAE2-E7BD-34E2902AD315}"/>
              </a:ext>
            </a:extLst>
          </p:cNvPr>
          <p:cNvSpPr txBox="1"/>
          <p:nvPr/>
        </p:nvSpPr>
        <p:spPr>
          <a:xfrm rot="16200000">
            <a:off x="8483153" y="671165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F04B4AF6-66D7-1BCE-4997-F78E2CD7C30D}"/>
              </a:ext>
            </a:extLst>
          </p:cNvPr>
          <p:cNvSpPr txBox="1"/>
          <p:nvPr/>
        </p:nvSpPr>
        <p:spPr>
          <a:xfrm rot="16200000">
            <a:off x="3815811" y="1027890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54F73F8-0F65-191B-79DC-7A78A093FE77}"/>
              </a:ext>
            </a:extLst>
          </p:cNvPr>
          <p:cNvSpPr/>
          <p:nvPr/>
        </p:nvSpPr>
        <p:spPr>
          <a:xfrm>
            <a:off x="5062571" y="7867651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CF5E92A5-E39B-0A0B-302D-AEACFC647FDF}"/>
              </a:ext>
            </a:extLst>
          </p:cNvPr>
          <p:cNvSpPr/>
          <p:nvPr/>
        </p:nvSpPr>
        <p:spPr>
          <a:xfrm>
            <a:off x="5886177" y="6961653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17825C9A-0D46-7815-C05F-B2D0F9504CCE}"/>
              </a:ext>
            </a:extLst>
          </p:cNvPr>
          <p:cNvSpPr/>
          <p:nvPr/>
        </p:nvSpPr>
        <p:spPr>
          <a:xfrm>
            <a:off x="6952554" y="7874967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B7AE94B5-D6F8-4CCC-9ED7-EA6DD2135314}"/>
              </a:ext>
            </a:extLst>
          </p:cNvPr>
          <p:cNvSpPr/>
          <p:nvPr/>
        </p:nvSpPr>
        <p:spPr>
          <a:xfrm>
            <a:off x="8312076" y="7926326"/>
            <a:ext cx="697053" cy="1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7CFAD897-AC1E-506A-A7BA-3EEA60780438}"/>
              </a:ext>
            </a:extLst>
          </p:cNvPr>
          <p:cNvSpPr/>
          <p:nvPr/>
        </p:nvSpPr>
        <p:spPr>
          <a:xfrm>
            <a:off x="7572129" y="6872699"/>
            <a:ext cx="547483" cy="120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8E0CB57D-7DB2-93DB-EEA3-CA12EA6DE1CA}"/>
              </a:ext>
            </a:extLst>
          </p:cNvPr>
          <p:cNvSpPr/>
          <p:nvPr/>
        </p:nvSpPr>
        <p:spPr>
          <a:xfrm>
            <a:off x="6261215" y="7717222"/>
            <a:ext cx="547483" cy="28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7959D047-815A-2C26-FFA8-83FB4A844934}"/>
              </a:ext>
            </a:extLst>
          </p:cNvPr>
          <p:cNvSpPr/>
          <p:nvPr/>
        </p:nvSpPr>
        <p:spPr>
          <a:xfrm>
            <a:off x="4777562" y="6712321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31" name="Grafik 230">
            <a:extLst>
              <a:ext uri="{FF2B5EF4-FFF2-40B4-BE49-F238E27FC236}">
                <a16:creationId xmlns:a16="http://schemas.microsoft.com/office/drawing/2014/main" id="{6D343842-6420-47A9-0741-5787AB63F2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616" y="13873258"/>
            <a:ext cx="11484740" cy="2617452"/>
          </a:xfrm>
          <a:prstGeom prst="rect">
            <a:avLst/>
          </a:prstGeom>
        </p:spPr>
      </p:pic>
      <p:sp>
        <p:nvSpPr>
          <p:cNvPr id="233" name="Rechteck 232">
            <a:extLst>
              <a:ext uri="{FF2B5EF4-FFF2-40B4-BE49-F238E27FC236}">
                <a16:creationId xmlns:a16="http://schemas.microsoft.com/office/drawing/2014/main" id="{221728E3-CDBD-9C35-7892-2BA7185E20F1}"/>
              </a:ext>
            </a:extLst>
          </p:cNvPr>
          <p:cNvSpPr/>
          <p:nvPr/>
        </p:nvSpPr>
        <p:spPr>
          <a:xfrm>
            <a:off x="4550063" y="7482592"/>
            <a:ext cx="299609" cy="32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B2A00D79-390A-457E-7092-2AEE80FE8594}"/>
              </a:ext>
            </a:extLst>
          </p:cNvPr>
          <p:cNvSpPr txBox="1"/>
          <p:nvPr/>
        </p:nvSpPr>
        <p:spPr>
          <a:xfrm>
            <a:off x="4417997" y="7392565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Helvetica" pitchFamily="2" charset="0"/>
                <a:cs typeface="Arial" panose="020B0604020202020204" pitchFamily="34" charset="0"/>
              </a:rPr>
              <a:t>vLPFC</a:t>
            </a:r>
            <a:endParaRPr lang="en-AU" sz="8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8AA85795-54A3-5B0D-B435-D04351295FBE}"/>
              </a:ext>
            </a:extLst>
          </p:cNvPr>
          <p:cNvSpPr txBox="1"/>
          <p:nvPr/>
        </p:nvSpPr>
        <p:spPr>
          <a:xfrm>
            <a:off x="4512870" y="7545050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OFC</a:t>
            </a:r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B0734CA9-2B4F-8D5D-A224-34391E7DB852}"/>
              </a:ext>
            </a:extLst>
          </p:cNvPr>
          <p:cNvSpPr/>
          <p:nvPr/>
        </p:nvSpPr>
        <p:spPr>
          <a:xfrm>
            <a:off x="7416317" y="7338708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6" name="Rechteck 235">
            <a:extLst>
              <a:ext uri="{FF2B5EF4-FFF2-40B4-BE49-F238E27FC236}">
                <a16:creationId xmlns:a16="http://schemas.microsoft.com/office/drawing/2014/main" id="{39E48CF8-CBE8-515C-ACA8-17D99FA618A4}"/>
              </a:ext>
            </a:extLst>
          </p:cNvPr>
          <p:cNvSpPr/>
          <p:nvPr/>
        </p:nvSpPr>
        <p:spPr>
          <a:xfrm>
            <a:off x="7961344" y="6783505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8894B504-4987-92EF-BC6B-F28A315B85C7}"/>
              </a:ext>
            </a:extLst>
          </p:cNvPr>
          <p:cNvSpPr txBox="1"/>
          <p:nvPr/>
        </p:nvSpPr>
        <p:spPr>
          <a:xfrm>
            <a:off x="7832826" y="6781644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Helvetica" pitchFamily="2" charset="0"/>
                <a:cs typeface="Arial" panose="020B0604020202020204" pitchFamily="34" charset="0"/>
              </a:rPr>
              <a:t>vStr</a:t>
            </a:r>
            <a:endParaRPr lang="en-AU" sz="8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38" name="Rechteck 237">
            <a:extLst>
              <a:ext uri="{FF2B5EF4-FFF2-40B4-BE49-F238E27FC236}">
                <a16:creationId xmlns:a16="http://schemas.microsoft.com/office/drawing/2014/main" id="{CE5DC593-D29E-2BFF-D7CD-7F053748F743}"/>
              </a:ext>
            </a:extLst>
          </p:cNvPr>
          <p:cNvSpPr/>
          <p:nvPr/>
        </p:nvSpPr>
        <p:spPr>
          <a:xfrm>
            <a:off x="7888513" y="7706949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551D97A7-1CD7-FF96-A840-F41105CB9826}"/>
              </a:ext>
            </a:extLst>
          </p:cNvPr>
          <p:cNvSpPr/>
          <p:nvPr/>
        </p:nvSpPr>
        <p:spPr>
          <a:xfrm>
            <a:off x="7724529" y="7025099"/>
            <a:ext cx="395083" cy="16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EAB5E7A-A2A0-9ED1-E45E-FF0493068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8" r="90442"/>
          <a:stretch/>
        </p:blipFill>
        <p:spPr>
          <a:xfrm>
            <a:off x="9135531" y="9814972"/>
            <a:ext cx="289756" cy="2300741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98B716A7-2BF2-F29C-900B-F41772616072}"/>
              </a:ext>
            </a:extLst>
          </p:cNvPr>
          <p:cNvSpPr txBox="1"/>
          <p:nvPr/>
        </p:nvSpPr>
        <p:spPr>
          <a:xfrm rot="16200000">
            <a:off x="8232077" y="1026035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423090-F997-402A-FA92-BDA3A5E0D54E}"/>
              </a:ext>
            </a:extLst>
          </p:cNvPr>
          <p:cNvSpPr txBox="1"/>
          <p:nvPr/>
        </p:nvSpPr>
        <p:spPr>
          <a:xfrm>
            <a:off x="914400" y="32918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ANNALS OF NEUROLOGY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86B43DE-94E7-9E76-72DF-54261E2C9542}"/>
              </a:ext>
            </a:extLst>
          </p:cNvPr>
          <p:cNvSpPr txBox="1"/>
          <p:nvPr/>
        </p:nvSpPr>
        <p:spPr>
          <a:xfrm>
            <a:off x="2762434" y="233146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045CA7B-2FCE-E8FC-C25A-1237175F239D}"/>
              </a:ext>
            </a:extLst>
          </p:cNvPr>
          <p:cNvSpPr txBox="1"/>
          <p:nvPr/>
        </p:nvSpPr>
        <p:spPr>
          <a:xfrm>
            <a:off x="7289109" y="233580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B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0B6AA11-249D-58D4-A74F-8E4249A2B99A}"/>
              </a:ext>
            </a:extLst>
          </p:cNvPr>
          <p:cNvSpPr txBox="1"/>
          <p:nvPr/>
        </p:nvSpPr>
        <p:spPr>
          <a:xfrm>
            <a:off x="2739252" y="529925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C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9F9E6D6-3307-3890-6127-A87C0E50F2E2}"/>
              </a:ext>
            </a:extLst>
          </p:cNvPr>
          <p:cNvSpPr txBox="1"/>
          <p:nvPr/>
        </p:nvSpPr>
        <p:spPr>
          <a:xfrm>
            <a:off x="7279082" y="935342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E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B31EA650-48EC-A802-A25E-BA1359EC4C9F}"/>
              </a:ext>
            </a:extLst>
          </p:cNvPr>
          <p:cNvSpPr txBox="1"/>
          <p:nvPr/>
        </p:nvSpPr>
        <p:spPr>
          <a:xfrm>
            <a:off x="2767014" y="934787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D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FDC00E9-34E3-F20A-48F6-F35E416E0678}"/>
              </a:ext>
            </a:extLst>
          </p:cNvPr>
          <p:cNvGrpSpPr/>
          <p:nvPr/>
        </p:nvGrpSpPr>
        <p:grpSpPr>
          <a:xfrm>
            <a:off x="10846192" y="10050432"/>
            <a:ext cx="1241006" cy="338554"/>
            <a:chOff x="7427615" y="2977627"/>
            <a:chExt cx="1319483" cy="338554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8D63DB4-BC8B-CF6B-8DEC-9A425CDA29DD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22CC99F6-24D4-6E43-7B9A-A5D9E8BE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FC81D87B-464D-40FD-7A0C-D2918A5F1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>
                <a:extLst>
                  <a:ext uri="{FF2B5EF4-FFF2-40B4-BE49-F238E27FC236}">
                    <a16:creationId xmlns:a16="http://schemas.microsoft.com/office/drawing/2014/main" id="{01F312C9-6EE1-1457-E060-40EBA8156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E116084-56E8-162A-CC14-FBA59D79971B}"/>
                </a:ext>
              </a:extLst>
            </p:cNvPr>
            <p:cNvSpPr txBox="1"/>
            <p:nvPr/>
          </p:nvSpPr>
          <p:spPr>
            <a:xfrm>
              <a:off x="7467199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2BBA83ED-DD6F-6ACA-5E1C-2623FC92C3AE}"/>
              </a:ext>
            </a:extLst>
          </p:cNvPr>
          <p:cNvGrpSpPr/>
          <p:nvPr/>
        </p:nvGrpSpPr>
        <p:grpSpPr>
          <a:xfrm>
            <a:off x="6361233" y="10049507"/>
            <a:ext cx="1237154" cy="338554"/>
            <a:chOff x="7427615" y="2986923"/>
            <a:chExt cx="1314414" cy="338554"/>
          </a:xfrm>
        </p:grpSpPr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86B7182E-CB8A-718F-596A-D46C7D12A9FB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106" name="Gerade Verbindung 105">
                <a:extLst>
                  <a:ext uri="{FF2B5EF4-FFF2-40B4-BE49-F238E27FC236}">
                    <a16:creationId xmlns:a16="http://schemas.microsoft.com/office/drawing/2014/main" id="{24CC77FE-4627-35B5-542D-31D4A4C66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>
                <a:extLst>
                  <a:ext uri="{FF2B5EF4-FFF2-40B4-BE49-F238E27FC236}">
                    <a16:creationId xmlns:a16="http://schemas.microsoft.com/office/drawing/2014/main" id="{91F2B24A-8767-7AEA-70CE-BA6697F3B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>
                <a:extLst>
                  <a:ext uri="{FF2B5EF4-FFF2-40B4-BE49-F238E27FC236}">
                    <a16:creationId xmlns:a16="http://schemas.microsoft.com/office/drawing/2014/main" id="{6F69BDCD-CA8F-26D6-7FC9-7E53CD75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3F61BC37-8DB3-E9FB-03A8-00C2B3D822B4}"/>
                </a:ext>
              </a:extLst>
            </p:cNvPr>
            <p:cNvSpPr txBox="1"/>
            <p:nvPr/>
          </p:nvSpPr>
          <p:spPr>
            <a:xfrm>
              <a:off x="7462130" y="2986923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3EC0A7C-122D-6AD1-98C9-CDC2D27A87DA}"/>
              </a:ext>
            </a:extLst>
          </p:cNvPr>
          <p:cNvGrpSpPr/>
          <p:nvPr/>
        </p:nvGrpSpPr>
        <p:grpSpPr>
          <a:xfrm>
            <a:off x="10826665" y="5901500"/>
            <a:ext cx="1241006" cy="338554"/>
            <a:chOff x="7427615" y="2977627"/>
            <a:chExt cx="1319483" cy="33855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3BB76E3-3A53-44D9-2103-911BBEE22002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113" name="Gerade Verbindung 112">
                <a:extLst>
                  <a:ext uri="{FF2B5EF4-FFF2-40B4-BE49-F238E27FC236}">
                    <a16:creationId xmlns:a16="http://schemas.microsoft.com/office/drawing/2014/main" id="{7F9EC3AD-964A-909D-F265-2F6C52273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>
                <a:extLst>
                  <a:ext uri="{FF2B5EF4-FFF2-40B4-BE49-F238E27FC236}">
                    <a16:creationId xmlns:a16="http://schemas.microsoft.com/office/drawing/2014/main" id="{81812DD4-3B0E-B800-7EFE-73302D06B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>
                <a:extLst>
                  <a:ext uri="{FF2B5EF4-FFF2-40B4-BE49-F238E27FC236}">
                    <a16:creationId xmlns:a16="http://schemas.microsoft.com/office/drawing/2014/main" id="{73848C0F-B67D-7438-D9E3-F72E5C1EC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A82C203-7844-AF07-36D6-391ADF55E0D2}"/>
                </a:ext>
              </a:extLst>
            </p:cNvPr>
            <p:cNvSpPr txBox="1"/>
            <p:nvPr/>
          </p:nvSpPr>
          <p:spPr>
            <a:xfrm>
              <a:off x="7467199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1358A4EF-3F4F-A9CE-4CE8-7A09D5D995AA}"/>
              </a:ext>
            </a:extLst>
          </p:cNvPr>
          <p:cNvGrpSpPr/>
          <p:nvPr/>
        </p:nvGrpSpPr>
        <p:grpSpPr>
          <a:xfrm>
            <a:off x="10871713" y="2980621"/>
            <a:ext cx="1241006" cy="338554"/>
            <a:chOff x="7427615" y="2977627"/>
            <a:chExt cx="1319483" cy="338554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48C98AA2-38AE-A4D0-BA01-B1174DFFE4EF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125" name="Gerade Verbindung 124">
                <a:extLst>
                  <a:ext uri="{FF2B5EF4-FFF2-40B4-BE49-F238E27FC236}">
                    <a16:creationId xmlns:a16="http://schemas.microsoft.com/office/drawing/2014/main" id="{2483C7BA-0617-AAED-AF82-F01E94364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25">
                <a:extLst>
                  <a:ext uri="{FF2B5EF4-FFF2-40B4-BE49-F238E27FC236}">
                    <a16:creationId xmlns:a16="http://schemas.microsoft.com/office/drawing/2014/main" id="{63C7284D-EF32-B444-30DE-5E7F110CB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88F11C2C-8B3A-6751-9C93-B3807CD79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CE37BA30-C596-5FA4-FCF6-A974B630FA8E}"/>
                </a:ext>
              </a:extLst>
            </p:cNvPr>
            <p:cNvSpPr txBox="1"/>
            <p:nvPr/>
          </p:nvSpPr>
          <p:spPr>
            <a:xfrm>
              <a:off x="7467199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E6C34A56-81BE-C154-EA81-6D6BF6EBD723}"/>
              </a:ext>
            </a:extLst>
          </p:cNvPr>
          <p:cNvGrpSpPr/>
          <p:nvPr/>
        </p:nvGrpSpPr>
        <p:grpSpPr>
          <a:xfrm>
            <a:off x="9790016" y="6048872"/>
            <a:ext cx="1241006" cy="338554"/>
            <a:chOff x="7427615" y="2977627"/>
            <a:chExt cx="1319483" cy="338554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F7E967A2-723C-280E-3D10-86795E105A61}"/>
                </a:ext>
              </a:extLst>
            </p:cNvPr>
            <p:cNvGrpSpPr/>
            <p:nvPr/>
          </p:nvGrpSpPr>
          <p:grpSpPr>
            <a:xfrm>
              <a:off x="7427615" y="3206973"/>
              <a:ext cx="363835" cy="53752"/>
              <a:chOff x="5472936" y="5577840"/>
              <a:chExt cx="315216" cy="109728"/>
            </a:xfrm>
          </p:grpSpPr>
          <p:cxnSp>
            <p:nvCxnSpPr>
              <p:cNvPr id="131" name="Gerade Verbindung 130">
                <a:extLst>
                  <a:ext uri="{FF2B5EF4-FFF2-40B4-BE49-F238E27FC236}">
                    <a16:creationId xmlns:a16="http://schemas.microsoft.com/office/drawing/2014/main" id="{7EE37B53-6F5C-C950-FFCF-B30C830EE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133">
                <a:extLst>
                  <a:ext uri="{FF2B5EF4-FFF2-40B4-BE49-F238E27FC236}">
                    <a16:creationId xmlns:a16="http://schemas.microsoft.com/office/drawing/2014/main" id="{5961C35B-0D5E-D0AD-E6D0-9033F4F74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135">
                <a:extLst>
                  <a:ext uri="{FF2B5EF4-FFF2-40B4-BE49-F238E27FC236}">
                    <a16:creationId xmlns:a16="http://schemas.microsoft.com/office/drawing/2014/main" id="{6803A321-71D8-15C2-2077-F8645DEC3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A7B9FE34-A387-929A-F7F4-606BD17F8DB9}"/>
                </a:ext>
              </a:extLst>
            </p:cNvPr>
            <p:cNvSpPr txBox="1"/>
            <p:nvPr/>
          </p:nvSpPr>
          <p:spPr>
            <a:xfrm>
              <a:off x="7467199" y="2977627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8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621917-15B1-FE3E-3088-9A2487AE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88" y="2792819"/>
            <a:ext cx="5875668" cy="3982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F603805-41DF-CB5D-6F76-F2D6A093AABA}"/>
              </a:ext>
            </a:extLst>
          </p:cNvPr>
          <p:cNvSpPr/>
          <p:nvPr/>
        </p:nvSpPr>
        <p:spPr>
          <a:xfrm>
            <a:off x="1716258" y="2194561"/>
            <a:ext cx="6468098" cy="462284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0B2CEE-E4B8-1850-6BF8-0C86923E2460}"/>
              </a:ext>
            </a:extLst>
          </p:cNvPr>
          <p:cNvSpPr/>
          <p:nvPr/>
        </p:nvSpPr>
        <p:spPr>
          <a:xfrm>
            <a:off x="1716259" y="2194561"/>
            <a:ext cx="6468098" cy="516820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99FC39-1E3E-608D-531C-802B16197309}"/>
              </a:ext>
            </a:extLst>
          </p:cNvPr>
          <p:cNvSpPr txBox="1"/>
          <p:nvPr/>
        </p:nvSpPr>
        <p:spPr>
          <a:xfrm>
            <a:off x="3683559" y="2275999"/>
            <a:ext cx="25651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700" dirty="0">
                <a:latin typeface="Helvetica Light" panose="020B0403020202020204" pitchFamily="34" charset="0"/>
                <a:cs typeface="Bai Jamjuree" pitchFamily="2" charset="-34"/>
              </a:rPr>
              <a:t>Unpleasantness Ratings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638DAA4-2199-FC6F-136E-3B8BD8E6713A}"/>
              </a:ext>
            </a:extLst>
          </p:cNvPr>
          <p:cNvGrpSpPr/>
          <p:nvPr/>
        </p:nvGrpSpPr>
        <p:grpSpPr>
          <a:xfrm>
            <a:off x="1716258" y="6923017"/>
            <a:ext cx="6468098" cy="294611"/>
            <a:chOff x="3963641" y="12328118"/>
            <a:chExt cx="6468098" cy="294611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4DFC514-9C9B-3A13-DD0D-003DF1F8BD14}"/>
                </a:ext>
              </a:extLst>
            </p:cNvPr>
            <p:cNvSpPr/>
            <p:nvPr/>
          </p:nvSpPr>
          <p:spPr>
            <a:xfrm>
              <a:off x="3963641" y="12345730"/>
              <a:ext cx="6468098" cy="276999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C830DC3-74B5-18CC-9244-284BE7CF286C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A64A694-FB1F-C671-367F-4B521DEB884A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AA12BF6-9CC4-5E78-4C82-925F926FBE58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CDA6773-F49A-64F4-412C-9730FA016840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A74DE2-8BE4-280A-3EF9-A9866FB92F5A}"/>
              </a:ext>
            </a:extLst>
          </p:cNvPr>
          <p:cNvCxnSpPr>
            <a:cxnSpLocks/>
          </p:cNvCxnSpPr>
          <p:nvPr/>
        </p:nvCxnSpPr>
        <p:spPr>
          <a:xfrm>
            <a:off x="1707433" y="1790116"/>
            <a:ext cx="6476923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C2F841F-8F5E-F5AE-51FC-CF9846FDB51B}"/>
              </a:ext>
            </a:extLst>
          </p:cNvPr>
          <p:cNvSpPr txBox="1"/>
          <p:nvPr/>
        </p:nvSpPr>
        <p:spPr>
          <a:xfrm>
            <a:off x="1716258" y="1405395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2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39AB18-8FD2-D5AB-7065-279EE627CBA7}"/>
              </a:ext>
            </a:extLst>
          </p:cNvPr>
          <p:cNvCxnSpPr>
            <a:cxnSpLocks/>
          </p:cNvCxnSpPr>
          <p:nvPr/>
        </p:nvCxnSpPr>
        <p:spPr>
          <a:xfrm>
            <a:off x="1707433" y="1340782"/>
            <a:ext cx="6476923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033F7A0-9FA2-1B0F-83AA-A74949266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20" y="9531681"/>
            <a:ext cx="8486381" cy="385171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22F27107-A8FE-FB9D-25E3-88DCBAAAB747}"/>
              </a:ext>
            </a:extLst>
          </p:cNvPr>
          <p:cNvSpPr/>
          <p:nvPr/>
        </p:nvSpPr>
        <p:spPr>
          <a:xfrm>
            <a:off x="1749820" y="8842998"/>
            <a:ext cx="8689580" cy="462284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845EEC-7BF2-4874-28E6-FDD4F3EA8F85}"/>
              </a:ext>
            </a:extLst>
          </p:cNvPr>
          <p:cNvSpPr/>
          <p:nvPr/>
        </p:nvSpPr>
        <p:spPr>
          <a:xfrm>
            <a:off x="1749821" y="8842998"/>
            <a:ext cx="8689580" cy="516820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3F49A8A-D5DD-61A4-FADC-92D5E1D644AA}"/>
              </a:ext>
            </a:extLst>
          </p:cNvPr>
          <p:cNvSpPr txBox="1"/>
          <p:nvPr/>
        </p:nvSpPr>
        <p:spPr>
          <a:xfrm>
            <a:off x="4866100" y="8924436"/>
            <a:ext cx="25651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700" dirty="0">
                <a:latin typeface="Helvetica Light" panose="020B0403020202020204" pitchFamily="34" charset="0"/>
                <a:cs typeface="Bai Jamjuree" pitchFamily="2" charset="-34"/>
              </a:rPr>
              <a:t>Unpleasantness Ratings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75F5CA5-0148-D305-9E9F-5AC11C14EADA}"/>
              </a:ext>
            </a:extLst>
          </p:cNvPr>
          <p:cNvGrpSpPr/>
          <p:nvPr/>
        </p:nvGrpSpPr>
        <p:grpSpPr>
          <a:xfrm>
            <a:off x="1749820" y="13630455"/>
            <a:ext cx="8689580" cy="282807"/>
            <a:chOff x="3523145" y="12339921"/>
            <a:chExt cx="8689580" cy="282807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6B3D128-941A-1F00-9185-43E9CA68682C}"/>
                </a:ext>
              </a:extLst>
            </p:cNvPr>
            <p:cNvSpPr/>
            <p:nvPr/>
          </p:nvSpPr>
          <p:spPr>
            <a:xfrm>
              <a:off x="3523145" y="12345731"/>
              <a:ext cx="8689580" cy="271189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CB50037-2F0B-90EC-CE4F-F31CB94E7DD5}"/>
                </a:ext>
              </a:extLst>
            </p:cNvPr>
            <p:cNvSpPr/>
            <p:nvPr/>
          </p:nvSpPr>
          <p:spPr>
            <a:xfrm>
              <a:off x="5970745" y="12410083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B09B231-7208-EE46-D985-F55EDDEA1A90}"/>
                </a:ext>
              </a:extLst>
            </p:cNvPr>
            <p:cNvSpPr txBox="1"/>
            <p:nvPr/>
          </p:nvSpPr>
          <p:spPr>
            <a:xfrm>
              <a:off x="6102533" y="12339921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208AC66-ED4A-00E3-79D6-63FFA9BCB3AC}"/>
                </a:ext>
              </a:extLst>
            </p:cNvPr>
            <p:cNvSpPr/>
            <p:nvPr/>
          </p:nvSpPr>
          <p:spPr>
            <a:xfrm>
              <a:off x="9204551" y="12415891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EC538AC-D34C-DC9B-35FF-374B7F0471C1}"/>
                </a:ext>
              </a:extLst>
            </p:cNvPr>
            <p:cNvSpPr txBox="1"/>
            <p:nvPr/>
          </p:nvSpPr>
          <p:spPr>
            <a:xfrm>
              <a:off x="9336339" y="12345729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C89A377E-CD8F-524F-D6C3-C160290714A1}"/>
              </a:ext>
            </a:extLst>
          </p:cNvPr>
          <p:cNvCxnSpPr>
            <a:cxnSpLocks/>
          </p:cNvCxnSpPr>
          <p:nvPr/>
        </p:nvCxnSpPr>
        <p:spPr>
          <a:xfrm>
            <a:off x="1740995" y="8438553"/>
            <a:ext cx="8698405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0B56B59-B265-8997-162C-36FCA4914A9B}"/>
              </a:ext>
            </a:extLst>
          </p:cNvPr>
          <p:cNvSpPr txBox="1"/>
          <p:nvPr/>
        </p:nvSpPr>
        <p:spPr>
          <a:xfrm>
            <a:off x="1749820" y="8053832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2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A9142EB6-5B11-121C-4AE4-63284C72DA1E}"/>
              </a:ext>
            </a:extLst>
          </p:cNvPr>
          <p:cNvCxnSpPr>
            <a:cxnSpLocks/>
          </p:cNvCxnSpPr>
          <p:nvPr/>
        </p:nvCxnSpPr>
        <p:spPr>
          <a:xfrm>
            <a:off x="1740995" y="7989219"/>
            <a:ext cx="8698405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0659676-10A4-74A9-3497-048490AFBBF3}"/>
              </a:ext>
            </a:extLst>
          </p:cNvPr>
          <p:cNvGrpSpPr/>
          <p:nvPr/>
        </p:nvGrpSpPr>
        <p:grpSpPr>
          <a:xfrm>
            <a:off x="7198131" y="10706385"/>
            <a:ext cx="1887355" cy="307777"/>
            <a:chOff x="3465877" y="10423196"/>
            <a:chExt cx="1324694" cy="307777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53B9E55-1CAF-B7E1-7A41-ABB284896780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ACD0B183-E60D-78AC-23B2-94AE9E625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BF6B6A87-167E-F28C-3A07-D23C986E9C0A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57F92522-C341-1615-8B24-58085CF9F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024DF503-60E9-8FAB-F3C8-C54AF26CA22D}"/>
                </a:ext>
              </a:extLst>
            </p:cNvPr>
            <p:cNvSpPr txBox="1"/>
            <p:nvPr/>
          </p:nvSpPr>
          <p:spPr>
            <a:xfrm>
              <a:off x="3510672" y="10423196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D2875E9-02BE-2C4E-2666-24E003ADAD10}"/>
              </a:ext>
            </a:extLst>
          </p:cNvPr>
          <p:cNvGrpSpPr/>
          <p:nvPr/>
        </p:nvGrpSpPr>
        <p:grpSpPr>
          <a:xfrm>
            <a:off x="8455153" y="10350275"/>
            <a:ext cx="1887355" cy="307777"/>
            <a:chOff x="3465877" y="10423196"/>
            <a:chExt cx="1324694" cy="307777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112893A7-09AE-07B9-8F17-DE5AEE49A60E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2FDF57ED-F7E0-8372-F282-61378D4E3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E342087A-DE15-27B4-2218-4DF0A0D80116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7A1CC166-D8D6-39AF-28B8-892D7F4F3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C85F2C2A-4F85-9F45-3B78-27D3CE11BE19}"/>
                </a:ext>
              </a:extLst>
            </p:cNvPr>
            <p:cNvSpPr txBox="1"/>
            <p:nvPr/>
          </p:nvSpPr>
          <p:spPr>
            <a:xfrm>
              <a:off x="3510672" y="10423196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E4C5FB67-EFBA-1151-32E1-3DDF36D406B6}"/>
              </a:ext>
            </a:extLst>
          </p:cNvPr>
          <p:cNvGrpSpPr/>
          <p:nvPr/>
        </p:nvGrpSpPr>
        <p:grpSpPr>
          <a:xfrm>
            <a:off x="4678982" y="10552496"/>
            <a:ext cx="1918457" cy="307777"/>
            <a:chOff x="3465877" y="10406952"/>
            <a:chExt cx="1346524" cy="307777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08D7D457-CC41-DE01-BDD7-AA289AA78BA6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8A96C466-DD9C-2B3D-91B7-4737FA74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CE35E0BB-3757-C0D9-8CC4-E835465EBE2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>
                <a:extLst>
                  <a:ext uri="{FF2B5EF4-FFF2-40B4-BE49-F238E27FC236}">
                    <a16:creationId xmlns:a16="http://schemas.microsoft.com/office/drawing/2014/main" id="{AC96DCAF-2912-8DC7-0645-4EE8C26D5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B623A623-D4E5-0664-76BF-4C3E3F81EEB9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729361-071B-FE20-3A64-7A68BA3FBBFC}"/>
              </a:ext>
            </a:extLst>
          </p:cNvPr>
          <p:cNvGrpSpPr/>
          <p:nvPr/>
        </p:nvGrpSpPr>
        <p:grpSpPr>
          <a:xfrm>
            <a:off x="3396306" y="11206231"/>
            <a:ext cx="1887355" cy="307777"/>
            <a:chOff x="3465877" y="10423196"/>
            <a:chExt cx="1324694" cy="307777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C8CFEEA9-F833-8C5D-4C02-853685778944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E9660EC3-9E71-AD51-A398-5DDAF420E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F051F65A-0B03-AD35-8215-A7B42FBA651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E31C8813-2BA3-A015-2897-BAD1C40CA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7AEB7DB0-2139-FFB5-4652-ADB550DDF3F7}"/>
                </a:ext>
              </a:extLst>
            </p:cNvPr>
            <p:cNvSpPr txBox="1"/>
            <p:nvPr/>
          </p:nvSpPr>
          <p:spPr>
            <a:xfrm>
              <a:off x="3510672" y="10423196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85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C332331-E13A-2F4F-15B9-536287852689}"/>
              </a:ext>
            </a:extLst>
          </p:cNvPr>
          <p:cNvCxnSpPr>
            <a:cxnSpLocks/>
          </p:cNvCxnSpPr>
          <p:nvPr/>
        </p:nvCxnSpPr>
        <p:spPr>
          <a:xfrm>
            <a:off x="2493522" y="1265680"/>
            <a:ext cx="10690564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08A8A24-C90B-6E47-4C06-DBED39F68341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F64BAFB-6844-772A-77C1-1C7743FC84AC}"/>
              </a:ext>
            </a:extLst>
          </p:cNvPr>
          <p:cNvCxnSpPr>
            <a:cxnSpLocks/>
          </p:cNvCxnSpPr>
          <p:nvPr/>
        </p:nvCxnSpPr>
        <p:spPr>
          <a:xfrm>
            <a:off x="2493522" y="816346"/>
            <a:ext cx="10690564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4668876-57C7-40F3-3000-BBE51C36852D}"/>
              </a:ext>
            </a:extLst>
          </p:cNvPr>
          <p:cNvSpPr/>
          <p:nvPr/>
        </p:nvSpPr>
        <p:spPr>
          <a:xfrm>
            <a:off x="5473701" y="1721520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66B94D3-D67D-6045-2424-0DF767E2B9B2}"/>
              </a:ext>
            </a:extLst>
          </p:cNvPr>
          <p:cNvSpPr/>
          <p:nvPr/>
        </p:nvSpPr>
        <p:spPr>
          <a:xfrm>
            <a:off x="2881837" y="3878389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4CEA2F-A5EA-EC06-6C7D-05EFA9A4BA98}"/>
              </a:ext>
            </a:extLst>
          </p:cNvPr>
          <p:cNvSpPr/>
          <p:nvPr/>
        </p:nvSpPr>
        <p:spPr>
          <a:xfrm>
            <a:off x="2755394" y="5579812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1B2B3B-00B0-DB01-AECC-395B9E344125}"/>
              </a:ext>
            </a:extLst>
          </p:cNvPr>
          <p:cNvSpPr/>
          <p:nvPr/>
        </p:nvSpPr>
        <p:spPr>
          <a:xfrm>
            <a:off x="5473362" y="5579812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E7DAAE1-477B-3AAA-0B05-27F86289E6B8}"/>
              </a:ext>
            </a:extLst>
          </p:cNvPr>
          <p:cNvSpPr/>
          <p:nvPr/>
        </p:nvSpPr>
        <p:spPr>
          <a:xfrm>
            <a:off x="5473362" y="558372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6BE3D0-A817-8F54-450C-7CA362456F5B}"/>
              </a:ext>
            </a:extLst>
          </p:cNvPr>
          <p:cNvSpPr txBox="1"/>
          <p:nvPr/>
        </p:nvSpPr>
        <p:spPr>
          <a:xfrm>
            <a:off x="7958285" y="56383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9DF124D-2A10-ADF8-5BB7-E455C50EA5ED}"/>
              </a:ext>
            </a:extLst>
          </p:cNvPr>
          <p:cNvSpPr/>
          <p:nvPr/>
        </p:nvSpPr>
        <p:spPr>
          <a:xfrm>
            <a:off x="3063673" y="7726709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44EACDD-10F1-B9DA-0918-3EB106185D63}"/>
              </a:ext>
            </a:extLst>
          </p:cNvPr>
          <p:cNvSpPr/>
          <p:nvPr/>
        </p:nvSpPr>
        <p:spPr>
          <a:xfrm>
            <a:off x="3074319" y="8162113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BE1A5EB-FE54-597F-CE6D-E176428B1382}"/>
              </a:ext>
            </a:extLst>
          </p:cNvPr>
          <p:cNvSpPr/>
          <p:nvPr/>
        </p:nvSpPr>
        <p:spPr>
          <a:xfrm>
            <a:off x="3073351" y="8613540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BD03F1-7F61-4CF2-EB35-E8A1864837E5}"/>
              </a:ext>
            </a:extLst>
          </p:cNvPr>
          <p:cNvSpPr/>
          <p:nvPr/>
        </p:nvSpPr>
        <p:spPr>
          <a:xfrm>
            <a:off x="5473362" y="1720431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4D4EEB-933F-F171-6747-93CC1F698488}"/>
              </a:ext>
            </a:extLst>
          </p:cNvPr>
          <p:cNvSpPr/>
          <p:nvPr/>
        </p:nvSpPr>
        <p:spPr>
          <a:xfrm>
            <a:off x="2755732" y="1723330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89D8E2-0E50-559C-6914-3D98FD32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3048629" y="1795660"/>
            <a:ext cx="2215367" cy="1858012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9318CCE-2D7F-BFCD-B7DC-1E29AA1D9789}"/>
              </a:ext>
            </a:extLst>
          </p:cNvPr>
          <p:cNvGrpSpPr/>
          <p:nvPr/>
        </p:nvGrpSpPr>
        <p:grpSpPr>
          <a:xfrm>
            <a:off x="5660737" y="2541199"/>
            <a:ext cx="7307910" cy="2677548"/>
            <a:chOff x="7547909" y="592060"/>
            <a:chExt cx="7019190" cy="24281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14AF867-FE8C-339D-EB47-58068DC9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927" y="592060"/>
              <a:ext cx="6828172" cy="24281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4F4E19-F70D-3BDF-7FE9-F9D1C1506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7202"/>
            <a:stretch/>
          </p:blipFill>
          <p:spPr>
            <a:xfrm>
              <a:off x="7547909" y="607925"/>
              <a:ext cx="191018" cy="2396467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30CD170-18A0-6305-0DC9-A782E28A8ACF}"/>
              </a:ext>
            </a:extLst>
          </p:cNvPr>
          <p:cNvSpPr txBox="1"/>
          <p:nvPr/>
        </p:nvSpPr>
        <p:spPr>
          <a:xfrm>
            <a:off x="2881836" y="3910919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96A32B-198D-BCE9-239E-6C437E1B56CC}"/>
              </a:ext>
            </a:extLst>
          </p:cNvPr>
          <p:cNvSpPr txBox="1"/>
          <p:nvPr/>
        </p:nvSpPr>
        <p:spPr>
          <a:xfrm>
            <a:off x="2891635" y="4379190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A74B2E7-3F1A-F3B3-0288-F1A461058BC4}"/>
              </a:ext>
            </a:extLst>
          </p:cNvPr>
          <p:cNvSpPr txBox="1"/>
          <p:nvPr/>
        </p:nvSpPr>
        <p:spPr>
          <a:xfrm>
            <a:off x="2880978" y="4846313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B9FF3A6-190E-4D8E-9872-B8A6C53AC940}"/>
              </a:ext>
            </a:extLst>
          </p:cNvPr>
          <p:cNvSpPr txBox="1"/>
          <p:nvPr/>
        </p:nvSpPr>
        <p:spPr>
          <a:xfrm>
            <a:off x="3103177" y="7751988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79C40E8-984E-9998-CC50-95E8F9DB2ACF}"/>
              </a:ext>
            </a:extLst>
          </p:cNvPr>
          <p:cNvSpPr txBox="1"/>
          <p:nvPr/>
        </p:nvSpPr>
        <p:spPr>
          <a:xfrm>
            <a:off x="3090439" y="8181100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9B54E7A-9D5B-334E-1BEE-9DB7997E472B}"/>
              </a:ext>
            </a:extLst>
          </p:cNvPr>
          <p:cNvSpPr txBox="1"/>
          <p:nvPr/>
        </p:nvSpPr>
        <p:spPr>
          <a:xfrm>
            <a:off x="3073351" y="8640086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DF86A87-31A5-0CD2-F85A-9B5C499EB1EB}"/>
              </a:ext>
            </a:extLst>
          </p:cNvPr>
          <p:cNvGrpSpPr/>
          <p:nvPr/>
        </p:nvGrpSpPr>
        <p:grpSpPr>
          <a:xfrm>
            <a:off x="5735567" y="6032916"/>
            <a:ext cx="7220911" cy="2995722"/>
            <a:chOff x="5472936" y="6294339"/>
            <a:chExt cx="7220911" cy="2995722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347E7D10-45FD-12B2-67FB-5FB03A74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997" y="6770021"/>
              <a:ext cx="7114850" cy="2520040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C18BBEA0-D67B-3F3F-EF05-4273AF00D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0" t="-14999" r="94813" b="3476"/>
            <a:stretch/>
          </p:blipFill>
          <p:spPr>
            <a:xfrm>
              <a:off x="5472936" y="6294339"/>
              <a:ext cx="212121" cy="2916583"/>
            </a:xfrm>
            <a:prstGeom prst="rect">
              <a:avLst/>
            </a:prstGeom>
          </p:spPr>
        </p:pic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0FFE0CEA-5161-DBEE-5802-16D9C9580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589" b="4392"/>
          <a:stretch/>
        </p:blipFill>
        <p:spPr>
          <a:xfrm>
            <a:off x="3048290" y="5815723"/>
            <a:ext cx="2153579" cy="160308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2421EB-115D-C9E4-1F88-93ABE5DD5162}"/>
              </a:ext>
            </a:extLst>
          </p:cNvPr>
          <p:cNvSpPr txBox="1"/>
          <p:nvPr/>
        </p:nvSpPr>
        <p:spPr>
          <a:xfrm>
            <a:off x="10958425" y="11105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CDEBEC1-CC8F-6BB9-9FBF-49B3F6462064}"/>
              </a:ext>
            </a:extLst>
          </p:cNvPr>
          <p:cNvSpPr/>
          <p:nvPr/>
        </p:nvSpPr>
        <p:spPr>
          <a:xfrm>
            <a:off x="2881840" y="9430682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48A4EB-BFFF-7C89-A83A-D7452E279517}"/>
              </a:ext>
            </a:extLst>
          </p:cNvPr>
          <p:cNvSpPr/>
          <p:nvPr/>
        </p:nvSpPr>
        <p:spPr>
          <a:xfrm>
            <a:off x="5453440" y="9430682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AD1A742-F48E-4313-040D-E277C49A2601}"/>
              </a:ext>
            </a:extLst>
          </p:cNvPr>
          <p:cNvSpPr/>
          <p:nvPr/>
        </p:nvSpPr>
        <p:spPr>
          <a:xfrm>
            <a:off x="5453440" y="943459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C36BA6E-BB09-20EB-F43D-4E52D8293483}"/>
              </a:ext>
            </a:extLst>
          </p:cNvPr>
          <p:cNvSpPr txBox="1"/>
          <p:nvPr/>
        </p:nvSpPr>
        <p:spPr>
          <a:xfrm>
            <a:off x="8303848" y="948764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E5006AF4-27CE-BD32-812C-FBE2B1C757B1}"/>
              </a:ext>
            </a:extLst>
          </p:cNvPr>
          <p:cNvSpPr/>
          <p:nvPr/>
        </p:nvSpPr>
        <p:spPr>
          <a:xfrm>
            <a:off x="3053427" y="11552940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7B3D92DF-18F5-BF57-8C9A-12FF9F863E40}"/>
              </a:ext>
            </a:extLst>
          </p:cNvPr>
          <p:cNvSpPr/>
          <p:nvPr/>
        </p:nvSpPr>
        <p:spPr>
          <a:xfrm>
            <a:off x="3064073" y="11988344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538F997A-91AD-740C-7DF8-3B56EE4A3F13}"/>
              </a:ext>
            </a:extLst>
          </p:cNvPr>
          <p:cNvSpPr/>
          <p:nvPr/>
        </p:nvSpPr>
        <p:spPr>
          <a:xfrm>
            <a:off x="3063105" y="12439771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6DAF3BC-CFBB-013B-97F0-43C750C07575}"/>
              </a:ext>
            </a:extLst>
          </p:cNvPr>
          <p:cNvSpPr txBox="1"/>
          <p:nvPr/>
        </p:nvSpPr>
        <p:spPr>
          <a:xfrm>
            <a:off x="3092931" y="11578219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A1B63EC-4278-3368-3507-2C50930ACC01}"/>
              </a:ext>
            </a:extLst>
          </p:cNvPr>
          <p:cNvSpPr txBox="1"/>
          <p:nvPr/>
        </p:nvSpPr>
        <p:spPr>
          <a:xfrm>
            <a:off x="3080193" y="12007331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F9B667-B8C7-1FF2-955D-B2B1FAA926CF}"/>
              </a:ext>
            </a:extLst>
          </p:cNvPr>
          <p:cNvSpPr txBox="1"/>
          <p:nvPr/>
        </p:nvSpPr>
        <p:spPr>
          <a:xfrm>
            <a:off x="3063105" y="12466317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5FA166F9-E382-0030-A142-1A9F40274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783" y="10346394"/>
            <a:ext cx="7114850" cy="252004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23577A69-9DD4-387F-CB32-117AA351CE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7" r="95900"/>
          <a:stretch/>
        </p:blipFill>
        <p:spPr>
          <a:xfrm>
            <a:off x="5640478" y="10198531"/>
            <a:ext cx="224688" cy="253844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43C4BD9-8B69-C3D4-4B46-0AF1FFE15A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814" r="6702" b="24535"/>
          <a:stretch/>
        </p:blipFill>
        <p:spPr>
          <a:xfrm>
            <a:off x="3028368" y="9645151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E8C1A072-A31E-30F3-357C-184CC86710DC}"/>
              </a:ext>
            </a:extLst>
          </p:cNvPr>
          <p:cNvSpPr txBox="1"/>
          <p:nvPr/>
        </p:nvSpPr>
        <p:spPr>
          <a:xfrm>
            <a:off x="10958424" y="14959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1E6F549-8DB4-DADB-9E6C-89F284813167}"/>
              </a:ext>
            </a:extLst>
          </p:cNvPr>
          <p:cNvSpPr/>
          <p:nvPr/>
        </p:nvSpPr>
        <p:spPr>
          <a:xfrm>
            <a:off x="2881839" y="13284129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0EFB969-2CDE-F96A-4E10-D3C7E17ACD40}"/>
              </a:ext>
            </a:extLst>
          </p:cNvPr>
          <p:cNvSpPr/>
          <p:nvPr/>
        </p:nvSpPr>
        <p:spPr>
          <a:xfrm>
            <a:off x="5453439" y="1328412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D3F578A-2ABA-BEEC-166C-CF04CFDB9DBB}"/>
              </a:ext>
            </a:extLst>
          </p:cNvPr>
          <p:cNvSpPr/>
          <p:nvPr/>
        </p:nvSpPr>
        <p:spPr>
          <a:xfrm>
            <a:off x="5453439" y="1328804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D6638DF-3010-3AB7-644B-B173B01F8001}"/>
              </a:ext>
            </a:extLst>
          </p:cNvPr>
          <p:cNvSpPr txBox="1"/>
          <p:nvPr/>
        </p:nvSpPr>
        <p:spPr>
          <a:xfrm>
            <a:off x="7292695" y="13335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76FE4008-1A6E-2EE2-DE83-7D9EC5731689}"/>
              </a:ext>
            </a:extLst>
          </p:cNvPr>
          <p:cNvSpPr/>
          <p:nvPr/>
        </p:nvSpPr>
        <p:spPr>
          <a:xfrm>
            <a:off x="3053426" y="15424896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4218A1A3-B721-3539-B111-7042A3197363}"/>
              </a:ext>
            </a:extLst>
          </p:cNvPr>
          <p:cNvSpPr/>
          <p:nvPr/>
        </p:nvSpPr>
        <p:spPr>
          <a:xfrm>
            <a:off x="3064072" y="15860300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C19752DD-D8DF-0326-979B-ECC8BA441B94}"/>
              </a:ext>
            </a:extLst>
          </p:cNvPr>
          <p:cNvSpPr/>
          <p:nvPr/>
        </p:nvSpPr>
        <p:spPr>
          <a:xfrm>
            <a:off x="3063104" y="16311727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F66F686-D8B1-33EE-C9EA-B4173BF316AA}"/>
              </a:ext>
            </a:extLst>
          </p:cNvPr>
          <p:cNvSpPr txBox="1"/>
          <p:nvPr/>
        </p:nvSpPr>
        <p:spPr>
          <a:xfrm>
            <a:off x="3092930" y="15450175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CE3467E-5A64-1E04-C411-6C8F9FFAB184}"/>
              </a:ext>
            </a:extLst>
          </p:cNvPr>
          <p:cNvSpPr txBox="1"/>
          <p:nvPr/>
        </p:nvSpPr>
        <p:spPr>
          <a:xfrm>
            <a:off x="3080192" y="15879287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FC2161C-3222-2C07-CC8B-CE5C67DFE734}"/>
              </a:ext>
            </a:extLst>
          </p:cNvPr>
          <p:cNvSpPr txBox="1"/>
          <p:nvPr/>
        </p:nvSpPr>
        <p:spPr>
          <a:xfrm>
            <a:off x="3063104" y="16338273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28165E54-D29A-0CD2-B53D-29FADCEFAE97}"/>
              </a:ext>
            </a:extLst>
          </p:cNvPr>
          <p:cNvGrpSpPr/>
          <p:nvPr/>
        </p:nvGrpSpPr>
        <p:grpSpPr>
          <a:xfrm>
            <a:off x="5652765" y="14154420"/>
            <a:ext cx="7345233" cy="2673230"/>
            <a:chOff x="7906996" y="10132082"/>
            <a:chExt cx="8049760" cy="281196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2ABF963-454A-DC1F-723F-9A7A373E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4356" y="10145981"/>
              <a:ext cx="7772400" cy="2798064"/>
            </a:xfrm>
            <a:prstGeom prst="rect">
              <a:avLst/>
            </a:prstGeom>
          </p:spPr>
        </p:pic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799A4EAE-F849-27EC-BDFB-983E15D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96062"/>
            <a:stretch/>
          </p:blipFill>
          <p:spPr>
            <a:xfrm>
              <a:off x="7906996" y="10132082"/>
              <a:ext cx="306078" cy="2714330"/>
            </a:xfrm>
            <a:prstGeom prst="rect">
              <a:avLst/>
            </a:prstGeom>
          </p:spPr>
        </p:pic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32E00BA1-79C4-0204-81BD-61E0E0AD5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96" t="13404" r="4566" b="13104"/>
          <a:stretch/>
        </p:blipFill>
        <p:spPr>
          <a:xfrm>
            <a:off x="3203579" y="13471148"/>
            <a:ext cx="1903480" cy="1626034"/>
          </a:xfrm>
          <a:prstGeom prst="rect">
            <a:avLst/>
          </a:prstGeom>
        </p:spPr>
      </p:pic>
      <p:sp>
        <p:nvSpPr>
          <p:cNvPr id="97" name="Textfeld 96">
            <a:extLst>
              <a:ext uri="{FF2B5EF4-FFF2-40B4-BE49-F238E27FC236}">
                <a16:creationId xmlns:a16="http://schemas.microsoft.com/office/drawing/2014/main" id="{FF053793-43FA-7A8D-BA6B-52958B413B6B}"/>
              </a:ext>
            </a:extLst>
          </p:cNvPr>
          <p:cNvSpPr txBox="1"/>
          <p:nvPr/>
        </p:nvSpPr>
        <p:spPr>
          <a:xfrm>
            <a:off x="4885859" y="8142908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B7DA7BD-9418-63AC-8AD7-242902F026DA}"/>
              </a:ext>
            </a:extLst>
          </p:cNvPr>
          <p:cNvSpPr txBox="1"/>
          <p:nvPr/>
        </p:nvSpPr>
        <p:spPr>
          <a:xfrm>
            <a:off x="4885859" y="8588346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7BE3E71-175F-081F-839D-E0BB7934214B}"/>
              </a:ext>
            </a:extLst>
          </p:cNvPr>
          <p:cNvSpPr txBox="1"/>
          <p:nvPr/>
        </p:nvSpPr>
        <p:spPr>
          <a:xfrm>
            <a:off x="4875613" y="11539035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6FA54B5F-14B5-EE88-24EA-9AC75BBD3654}"/>
              </a:ext>
            </a:extLst>
          </p:cNvPr>
          <p:cNvSpPr txBox="1"/>
          <p:nvPr/>
        </p:nvSpPr>
        <p:spPr>
          <a:xfrm>
            <a:off x="4875613" y="11964968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D33899-8906-7F6E-C919-E3238AC45F10}"/>
              </a:ext>
            </a:extLst>
          </p:cNvPr>
          <p:cNvSpPr txBox="1"/>
          <p:nvPr/>
        </p:nvSpPr>
        <p:spPr>
          <a:xfrm>
            <a:off x="4875613" y="1241983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3ED8730-338E-A81F-FEDA-0367C31C83D2}"/>
              </a:ext>
            </a:extLst>
          </p:cNvPr>
          <p:cNvSpPr txBox="1"/>
          <p:nvPr/>
        </p:nvSpPr>
        <p:spPr>
          <a:xfrm>
            <a:off x="4876635" y="15403377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4B8E9757-ACBF-97A8-B653-D16122C7C578}"/>
              </a:ext>
            </a:extLst>
          </p:cNvPr>
          <p:cNvSpPr txBox="1"/>
          <p:nvPr/>
        </p:nvSpPr>
        <p:spPr>
          <a:xfrm>
            <a:off x="4875612" y="1584553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18189C3-B811-7A40-2887-4DD51DB473C9}"/>
              </a:ext>
            </a:extLst>
          </p:cNvPr>
          <p:cNvSpPr txBox="1"/>
          <p:nvPr/>
        </p:nvSpPr>
        <p:spPr>
          <a:xfrm>
            <a:off x="4875612" y="16287689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7B0E638F-306E-ABFB-AE14-525EA3626068}"/>
              </a:ext>
            </a:extLst>
          </p:cNvPr>
          <p:cNvSpPr txBox="1"/>
          <p:nvPr/>
        </p:nvSpPr>
        <p:spPr>
          <a:xfrm>
            <a:off x="4882461" y="7703287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☐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02911" y="3285042"/>
            <a:ext cx="1279899" cy="338554"/>
            <a:chOff x="611778" y="4648529"/>
            <a:chExt cx="1279900" cy="33855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18E8C77-C07A-2849-A2CD-CF95BB66885C}"/>
              </a:ext>
            </a:extLst>
          </p:cNvPr>
          <p:cNvSpPr txBox="1"/>
          <p:nvPr/>
        </p:nvSpPr>
        <p:spPr>
          <a:xfrm>
            <a:off x="8125336" y="17756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1C34756-A579-915F-B3C8-FDA3EED47282}"/>
              </a:ext>
            </a:extLst>
          </p:cNvPr>
          <p:cNvSpPr/>
          <p:nvPr/>
        </p:nvSpPr>
        <p:spPr>
          <a:xfrm rot="16200000">
            <a:off x="844418" y="3370468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D0E54EC-E7DB-DEFA-5DE6-622076F45CF2}"/>
              </a:ext>
            </a:extLst>
          </p:cNvPr>
          <p:cNvSpPr/>
          <p:nvPr/>
        </p:nvSpPr>
        <p:spPr>
          <a:xfrm rot="16200000">
            <a:off x="973018" y="11077539"/>
            <a:ext cx="3561278" cy="262483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9AB17A9-F008-E4F6-2A7D-CD4DB1707CE5}"/>
              </a:ext>
            </a:extLst>
          </p:cNvPr>
          <p:cNvSpPr/>
          <p:nvPr/>
        </p:nvSpPr>
        <p:spPr>
          <a:xfrm rot="16200000">
            <a:off x="974878" y="14938160"/>
            <a:ext cx="3561277" cy="252642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1771538-7BE2-4670-F3E1-A3ECD48631B5}"/>
              </a:ext>
            </a:extLst>
          </p:cNvPr>
          <p:cNvSpPr txBox="1"/>
          <p:nvPr/>
        </p:nvSpPr>
        <p:spPr>
          <a:xfrm>
            <a:off x="6806936" y="224672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995D9D8-BEB1-0498-E356-27AEE86A2DA1}"/>
              </a:ext>
            </a:extLst>
          </p:cNvPr>
          <p:cNvSpPr txBox="1"/>
          <p:nvPr/>
        </p:nvSpPr>
        <p:spPr>
          <a:xfrm>
            <a:off x="9072709" y="2271293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6C009C4-0ADA-A4C5-6181-3D779C7EFBA3}"/>
              </a:ext>
            </a:extLst>
          </p:cNvPr>
          <p:cNvSpPr txBox="1"/>
          <p:nvPr/>
        </p:nvSpPr>
        <p:spPr>
          <a:xfrm>
            <a:off x="11631031" y="2271293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E7CB44-EC07-066C-475F-8A94A9485420}"/>
              </a:ext>
            </a:extLst>
          </p:cNvPr>
          <p:cNvSpPr txBox="1"/>
          <p:nvPr/>
        </p:nvSpPr>
        <p:spPr>
          <a:xfrm>
            <a:off x="6819711" y="1003077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98A6B10-8BC1-78F5-C34D-D2D5F5CF85E4}"/>
              </a:ext>
            </a:extLst>
          </p:cNvPr>
          <p:cNvSpPr txBox="1"/>
          <p:nvPr/>
        </p:nvSpPr>
        <p:spPr>
          <a:xfrm>
            <a:off x="9188934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CD1633BC-5231-A6AA-4E18-23A805EEB7BB}"/>
              </a:ext>
            </a:extLst>
          </p:cNvPr>
          <p:cNvSpPr txBox="1"/>
          <p:nvPr/>
        </p:nvSpPr>
        <p:spPr>
          <a:xfrm>
            <a:off x="11549666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F1D2780-36E4-E88E-AEA4-48476F10C79B}"/>
              </a:ext>
            </a:extLst>
          </p:cNvPr>
          <p:cNvSpPr txBox="1"/>
          <p:nvPr/>
        </p:nvSpPr>
        <p:spPr>
          <a:xfrm>
            <a:off x="6697928" y="13840728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B96DF01-D2D9-D5C6-83F5-21E0D10390AD}"/>
              </a:ext>
            </a:extLst>
          </p:cNvPr>
          <p:cNvSpPr txBox="1"/>
          <p:nvPr/>
        </p:nvSpPr>
        <p:spPr>
          <a:xfrm>
            <a:off x="8895585" y="1384028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0AECB4BC-51BB-4179-C0FD-9828935DF4A9}"/>
              </a:ext>
            </a:extLst>
          </p:cNvPr>
          <p:cNvSpPr txBox="1"/>
          <p:nvPr/>
        </p:nvSpPr>
        <p:spPr>
          <a:xfrm>
            <a:off x="11523630" y="1384028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1F9A12E3-9932-2F41-A350-82B0F1971A56}"/>
              </a:ext>
            </a:extLst>
          </p:cNvPr>
          <p:cNvSpPr txBox="1"/>
          <p:nvPr/>
        </p:nvSpPr>
        <p:spPr>
          <a:xfrm>
            <a:off x="7186569" y="6179084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Left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87156801-164B-1444-0D54-04457BF99223}"/>
              </a:ext>
            </a:extLst>
          </p:cNvPr>
          <p:cNvSpPr txBox="1"/>
          <p:nvPr/>
        </p:nvSpPr>
        <p:spPr>
          <a:xfrm>
            <a:off x="10797714" y="6190926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Right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1ED1E566-1BD2-86D0-6578-D9C665766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215" y="3206973"/>
            <a:ext cx="45719" cy="304008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6A3B7E9F-4B66-1941-88C2-4D4894DB5B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7651" y="12423748"/>
            <a:ext cx="306334" cy="304008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5662C0B5-6412-2566-3A9E-DF02DF8E44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1492" y="16287255"/>
            <a:ext cx="306334" cy="304008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8E710F1B-2A0C-D8C8-279C-A0852CAD64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7573" y="7699092"/>
            <a:ext cx="306334" cy="304008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4C89DB87-6EAD-9DD4-D619-F0F1F26B4CA0}"/>
              </a:ext>
            </a:extLst>
          </p:cNvPr>
          <p:cNvSpPr txBox="1"/>
          <p:nvPr/>
        </p:nvSpPr>
        <p:spPr>
          <a:xfrm>
            <a:off x="26666" y="14931996"/>
            <a:ext cx="133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Questions: </a:t>
            </a:r>
          </a:p>
          <a:p>
            <a:r>
              <a:rPr lang="en-AU"/>
              <a:t>• checkbox?</a:t>
            </a:r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D593C75-87E2-B093-63CB-2DD0E2C61CCC}"/>
              </a:ext>
            </a:extLst>
          </p:cNvPr>
          <p:cNvGrpSpPr/>
          <p:nvPr/>
        </p:nvGrpSpPr>
        <p:grpSpPr>
          <a:xfrm>
            <a:off x="13810458" y="8486197"/>
            <a:ext cx="1918457" cy="307777"/>
            <a:chOff x="3465877" y="10406952"/>
            <a:chExt cx="1346524" cy="307777"/>
          </a:xfrm>
        </p:grpSpPr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8DC19184-E4D2-F162-395D-6C4D9D773A20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A09FAA99-40BB-32E5-0400-ADFBC2092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3EFF0BC8-ED22-49AD-A5DD-B1F4BFB8033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E7DBACC7-10D2-5787-77E8-66C6CDC63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2193BDF-A0EE-3546-47AC-3BCE40F29199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592068" y="3181640"/>
            <a:ext cx="1279899" cy="338554"/>
            <a:chOff x="611778" y="4648529"/>
            <a:chExt cx="1279900" cy="338554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646698" y="11122180"/>
            <a:ext cx="1279899" cy="338554"/>
            <a:chOff x="628599" y="4648529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412424" y="11000981"/>
            <a:ext cx="1279899" cy="338554"/>
            <a:chOff x="648311" y="4650981"/>
            <a:chExt cx="1279900" cy="338554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023299" y="11062114"/>
            <a:ext cx="1279899" cy="338554"/>
            <a:chOff x="648311" y="4650981"/>
            <a:chExt cx="1279900" cy="338554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6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027398" y="11061169"/>
            <a:ext cx="1279899" cy="338554"/>
            <a:chOff x="648311" y="4650981"/>
            <a:chExt cx="1279900" cy="338554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68257" y="14981765"/>
            <a:ext cx="1279899" cy="338554"/>
            <a:chOff x="648311" y="4650981"/>
            <a:chExt cx="1279900" cy="338554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8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879346" y="2678295"/>
            <a:ext cx="1279899" cy="338554"/>
            <a:chOff x="648311" y="4650981"/>
            <a:chExt cx="1279900" cy="338554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7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580879" y="14772589"/>
            <a:ext cx="1279899" cy="338554"/>
            <a:chOff x="611778" y="4648529"/>
            <a:chExt cx="1279900" cy="338554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986B9AF-52A3-0904-7DD9-69A0CE99B531}"/>
              </a:ext>
            </a:extLst>
          </p:cNvPr>
          <p:cNvGrpSpPr/>
          <p:nvPr/>
        </p:nvGrpSpPr>
        <p:grpSpPr>
          <a:xfrm>
            <a:off x="2629196" y="17087152"/>
            <a:ext cx="10554554" cy="314186"/>
            <a:chOff x="1889381" y="12315261"/>
            <a:chExt cx="10554554" cy="314186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FACB1F9-41F3-FF30-BADF-45DD3B8D2A5D}"/>
                </a:ext>
              </a:extLst>
            </p:cNvPr>
            <p:cNvSpPr/>
            <p:nvPr/>
          </p:nvSpPr>
          <p:spPr>
            <a:xfrm>
              <a:off x="1889381" y="12315261"/>
              <a:ext cx="10554554" cy="3141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77E62672-9632-B546-37B9-7D4E128CC4AD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3E6DBEBA-6A7F-36F9-118F-48C9D82A5C8F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1F27B2B-6B9E-581B-27F0-DE26C42DA35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2DF5ADF-3896-67FD-6607-06E63ABBF6DF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pic>
        <p:nvPicPr>
          <p:cNvPr id="95" name="Grafik 94">
            <a:extLst>
              <a:ext uri="{FF2B5EF4-FFF2-40B4-BE49-F238E27FC236}">
                <a16:creationId xmlns:a16="http://schemas.microsoft.com/office/drawing/2014/main" id="{FCAEEA39-7245-C94C-4836-498C857E8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8753" y="11969248"/>
            <a:ext cx="306334" cy="304008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673CCD3E-48EB-1AD0-567D-BF06F00B6F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9559" y="8149005"/>
            <a:ext cx="306334" cy="304008"/>
          </a:xfrm>
          <a:prstGeom prst="rect">
            <a:avLst/>
          </a:prstGeom>
        </p:spPr>
      </p:pic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E744DC4C-D628-4EB9-381A-CEC39B448904}"/>
              </a:ext>
            </a:extLst>
          </p:cNvPr>
          <p:cNvGrpSpPr/>
          <p:nvPr/>
        </p:nvGrpSpPr>
        <p:grpSpPr>
          <a:xfrm>
            <a:off x="7634043" y="11277312"/>
            <a:ext cx="1279899" cy="338554"/>
            <a:chOff x="628599" y="4648529"/>
            <a:chExt cx="1279900" cy="338554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CCC8EBEE-E079-F3BD-8F8C-588C6897DE17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7" name="Gerade Verbindung 23">
                <a:extLst>
                  <a:ext uri="{FF2B5EF4-FFF2-40B4-BE49-F238E27FC236}">
                    <a16:creationId xmlns:a16="http://schemas.microsoft.com/office/drawing/2014/main" id="{94551C17-CF13-92C2-C63D-CD6942F7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25">
                <a:extLst>
                  <a:ext uri="{FF2B5EF4-FFF2-40B4-BE49-F238E27FC236}">
                    <a16:creationId xmlns:a16="http://schemas.microsoft.com/office/drawing/2014/main" id="{67E3B77A-4A04-68A7-4B10-78818AC49520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30">
                <a:extLst>
                  <a:ext uri="{FF2B5EF4-FFF2-40B4-BE49-F238E27FC236}">
                    <a16:creationId xmlns:a16="http://schemas.microsoft.com/office/drawing/2014/main" id="{602E0DC6-CACC-0FBB-3763-0C11E067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55420216-4C1F-027B-A8B3-88D2927E81F1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3EFE222-FA2B-D0E6-8AFF-FE51E01EA4BC}"/>
              </a:ext>
            </a:extLst>
          </p:cNvPr>
          <p:cNvSpPr txBox="1"/>
          <p:nvPr/>
        </p:nvSpPr>
        <p:spPr>
          <a:xfrm>
            <a:off x="1129932" y="2347886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7C7FBC72-5B88-EC3C-346A-B22D11EF3485}"/>
              </a:ext>
            </a:extLst>
          </p:cNvPr>
          <p:cNvSpPr txBox="1"/>
          <p:nvPr/>
        </p:nvSpPr>
        <p:spPr>
          <a:xfrm>
            <a:off x="1425683" y="2353292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17A13A7D-841E-C730-CCE7-6F50D55A22B4}"/>
              </a:ext>
            </a:extLst>
          </p:cNvPr>
          <p:cNvSpPr txBox="1"/>
          <p:nvPr/>
        </p:nvSpPr>
        <p:spPr>
          <a:xfrm>
            <a:off x="1743372" y="2356533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332F9872-D15E-F871-4E9A-9D74C9526AC4}"/>
              </a:ext>
            </a:extLst>
          </p:cNvPr>
          <p:cNvSpPr/>
          <p:nvPr/>
        </p:nvSpPr>
        <p:spPr>
          <a:xfrm>
            <a:off x="4443783" y="396687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CA345534-1C68-4559-3D0F-F3287C09A515}"/>
              </a:ext>
            </a:extLst>
          </p:cNvPr>
          <p:cNvSpPr/>
          <p:nvPr/>
        </p:nvSpPr>
        <p:spPr>
          <a:xfrm>
            <a:off x="4779959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BA21752B-65D6-D514-3A62-94B1698F7EA6}"/>
              </a:ext>
            </a:extLst>
          </p:cNvPr>
          <p:cNvSpPr/>
          <p:nvPr/>
        </p:nvSpPr>
        <p:spPr>
          <a:xfrm>
            <a:off x="5114887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1EB2D804-ACFC-958E-DFAD-925C6911E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7780" y="3869730"/>
            <a:ext cx="306334" cy="304008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E6AA31D3-3FF2-1F43-595C-337A4ABE0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7128" y="3869730"/>
            <a:ext cx="306334" cy="304008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B473C0F7-F01E-B525-6F84-A7D928A050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0573" y="3867415"/>
            <a:ext cx="306334" cy="304008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2D8435F0-8A7B-0C0F-5E2D-A32D81FBF0CE}"/>
              </a:ext>
            </a:extLst>
          </p:cNvPr>
          <p:cNvSpPr txBox="1"/>
          <p:nvPr/>
        </p:nvSpPr>
        <p:spPr>
          <a:xfrm>
            <a:off x="4367892" y="36210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B456A0-2511-20FD-490B-A6E1EEFA69C6}"/>
              </a:ext>
            </a:extLst>
          </p:cNvPr>
          <p:cNvSpPr txBox="1"/>
          <p:nvPr/>
        </p:nvSpPr>
        <p:spPr>
          <a:xfrm>
            <a:off x="4608467" y="3622276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EA91F496-70EE-8A31-4AE8-E049E6E9F30C}"/>
              </a:ext>
            </a:extLst>
          </p:cNvPr>
          <p:cNvSpPr txBox="1"/>
          <p:nvPr/>
        </p:nvSpPr>
        <p:spPr>
          <a:xfrm>
            <a:off x="5053462" y="36238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6CA94A32-251A-4CDE-7295-E6BBBF9307DE}"/>
              </a:ext>
            </a:extLst>
          </p:cNvPr>
          <p:cNvSpPr/>
          <p:nvPr/>
        </p:nvSpPr>
        <p:spPr>
          <a:xfrm>
            <a:off x="2881836" y="4350782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C508429E-2D9B-3FC1-A45A-C66526F428DE}"/>
              </a:ext>
            </a:extLst>
          </p:cNvPr>
          <p:cNvSpPr/>
          <p:nvPr/>
        </p:nvSpPr>
        <p:spPr>
          <a:xfrm>
            <a:off x="4443782" y="443926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74E9E4C9-7AB8-3F2B-4323-6C8A56AA1CD8}"/>
              </a:ext>
            </a:extLst>
          </p:cNvPr>
          <p:cNvSpPr/>
          <p:nvPr/>
        </p:nvSpPr>
        <p:spPr>
          <a:xfrm>
            <a:off x="4779958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4415A4B-1DAB-A561-F8BF-D27D508D84AC}"/>
              </a:ext>
            </a:extLst>
          </p:cNvPr>
          <p:cNvSpPr/>
          <p:nvPr/>
        </p:nvSpPr>
        <p:spPr>
          <a:xfrm>
            <a:off x="5114886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5" name="Grafik 194">
            <a:extLst>
              <a:ext uri="{FF2B5EF4-FFF2-40B4-BE49-F238E27FC236}">
                <a16:creationId xmlns:a16="http://schemas.microsoft.com/office/drawing/2014/main" id="{B771EC46-ED6D-D21D-3473-6DC82F49E7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7779" y="4342123"/>
            <a:ext cx="306334" cy="304008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476D58F9-B58F-C11C-B576-9AEEF93F7A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7127" y="4342123"/>
            <a:ext cx="306334" cy="304008"/>
          </a:xfrm>
          <a:prstGeom prst="rect">
            <a:avLst/>
          </a:prstGeom>
        </p:spPr>
      </p:pic>
      <p:pic>
        <p:nvPicPr>
          <p:cNvPr id="197" name="Grafik 196">
            <a:extLst>
              <a:ext uri="{FF2B5EF4-FFF2-40B4-BE49-F238E27FC236}">
                <a16:creationId xmlns:a16="http://schemas.microsoft.com/office/drawing/2014/main" id="{E11CA1B5-1FF4-B81C-8CF0-A002C9B554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0572" y="4339808"/>
            <a:ext cx="306334" cy="304008"/>
          </a:xfrm>
          <a:prstGeom prst="rect">
            <a:avLst/>
          </a:prstGeom>
        </p:spPr>
      </p:pic>
      <p:sp>
        <p:nvSpPr>
          <p:cNvPr id="198" name="Abgerundetes Rechteck 197">
            <a:extLst>
              <a:ext uri="{FF2B5EF4-FFF2-40B4-BE49-F238E27FC236}">
                <a16:creationId xmlns:a16="http://schemas.microsoft.com/office/drawing/2014/main" id="{E8538F3D-7678-8326-7B16-5E77FDDB9F69}"/>
              </a:ext>
            </a:extLst>
          </p:cNvPr>
          <p:cNvSpPr/>
          <p:nvPr/>
        </p:nvSpPr>
        <p:spPr>
          <a:xfrm>
            <a:off x="2891138" y="4817926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CE77F8E6-4A69-0482-24F0-DA126EB17E58}"/>
              </a:ext>
            </a:extLst>
          </p:cNvPr>
          <p:cNvSpPr/>
          <p:nvPr/>
        </p:nvSpPr>
        <p:spPr>
          <a:xfrm>
            <a:off x="4453084" y="490641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E31B2719-AB84-F7A4-3886-3540A1905C3E}"/>
              </a:ext>
            </a:extLst>
          </p:cNvPr>
          <p:cNvSpPr/>
          <p:nvPr/>
        </p:nvSpPr>
        <p:spPr>
          <a:xfrm>
            <a:off x="4789260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0DD14AB8-8E38-87C0-03F2-F8F50D8020CA}"/>
              </a:ext>
            </a:extLst>
          </p:cNvPr>
          <p:cNvSpPr/>
          <p:nvPr/>
        </p:nvSpPr>
        <p:spPr>
          <a:xfrm>
            <a:off x="5124188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3" name="Grafik 202">
            <a:extLst>
              <a:ext uri="{FF2B5EF4-FFF2-40B4-BE49-F238E27FC236}">
                <a16:creationId xmlns:a16="http://schemas.microsoft.com/office/drawing/2014/main" id="{BCFF176A-BF14-7721-8A72-010D4FD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7081" y="4809267"/>
            <a:ext cx="306334" cy="304008"/>
          </a:xfrm>
          <a:prstGeom prst="rect">
            <a:avLst/>
          </a:prstGeom>
        </p:spPr>
      </p:pic>
      <p:pic>
        <p:nvPicPr>
          <p:cNvPr id="204" name="Grafik 203">
            <a:extLst>
              <a:ext uri="{FF2B5EF4-FFF2-40B4-BE49-F238E27FC236}">
                <a16:creationId xmlns:a16="http://schemas.microsoft.com/office/drawing/2014/main" id="{45C8FCF8-9A9B-86CE-4E45-D4397E169A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6429" y="4809267"/>
            <a:ext cx="306334" cy="304008"/>
          </a:xfrm>
          <a:prstGeom prst="rect">
            <a:avLst/>
          </a:prstGeom>
        </p:spPr>
      </p:pic>
      <p:pic>
        <p:nvPicPr>
          <p:cNvPr id="205" name="Grafik 204">
            <a:extLst>
              <a:ext uri="{FF2B5EF4-FFF2-40B4-BE49-F238E27FC236}">
                <a16:creationId xmlns:a16="http://schemas.microsoft.com/office/drawing/2014/main" id="{75D63B83-42AF-2076-316C-D437934C05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9874" y="4806952"/>
            <a:ext cx="306334" cy="304008"/>
          </a:xfrm>
          <a:prstGeom prst="rect">
            <a:avLst/>
          </a:prstGeom>
        </p:spPr>
      </p:pic>
      <p:sp>
        <p:nvSpPr>
          <p:cNvPr id="210" name="Rechteck 209">
            <a:extLst>
              <a:ext uri="{FF2B5EF4-FFF2-40B4-BE49-F238E27FC236}">
                <a16:creationId xmlns:a16="http://schemas.microsoft.com/office/drawing/2014/main" id="{F491F21F-A4A9-E11A-0849-A2B058A834D8}"/>
              </a:ext>
            </a:extLst>
          </p:cNvPr>
          <p:cNvSpPr/>
          <p:nvPr/>
        </p:nvSpPr>
        <p:spPr>
          <a:xfrm rot="16200000">
            <a:off x="848472" y="7226852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51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736350"/>
            <a:ext cx="9192126" cy="6537329"/>
          </a:xfrm>
          <a:prstGeom prst="rect">
            <a:avLst/>
          </a:prstGeom>
          <a:solidFill>
            <a:schemeClr val="bg1">
              <a:lumMod val="85000"/>
              <a:alpha val="9000"/>
            </a:schemeClr>
          </a:solidFill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Consolas" panose="020B0609020204030204" pitchFamily="49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323484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7" r="49562" b="72549"/>
          <a:stretch/>
        </p:blipFill>
        <p:spPr>
          <a:xfrm>
            <a:off x="2818463" y="6909719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5" t="28948" r="63961" b="52801"/>
          <a:stretch/>
        </p:blipFill>
        <p:spPr>
          <a:xfrm>
            <a:off x="2991437" y="8225292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274421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319162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278341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01" r="47519" b="70360"/>
          <a:stretch/>
        </p:blipFill>
        <p:spPr>
          <a:xfrm>
            <a:off x="5122181" y="9780007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26" t="65073" r="10063" b="18112"/>
          <a:stretch/>
        </p:blipFill>
        <p:spPr>
          <a:xfrm>
            <a:off x="5377565" y="11126137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82179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Fibromyalgia patterns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164224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0952706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098900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806512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99" t="46649" r="63748" b="37140"/>
          <a:stretch/>
        </p:blipFill>
        <p:spPr>
          <a:xfrm>
            <a:off x="3818245" y="8172547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2614864" y="12551633"/>
            <a:ext cx="9192126" cy="294611"/>
            <a:chOff x="2614863" y="12328118"/>
            <a:chExt cx="9192126" cy="294611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2614863" y="12345730"/>
              <a:ext cx="9192126" cy="276999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323484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53A19A8-60C3-8A8A-76EB-EC34CE1ED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4304"/>
          <a:stretch/>
        </p:blipFill>
        <p:spPr>
          <a:xfrm>
            <a:off x="4630478" y="6784316"/>
            <a:ext cx="2388720" cy="22796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2B2A407-DAD6-36C8-EA2E-E972DACE69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5" r="46221"/>
          <a:stretch/>
        </p:blipFill>
        <p:spPr>
          <a:xfrm>
            <a:off x="4630478" y="2788908"/>
            <a:ext cx="2426508" cy="2316524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94F1827-690F-11EC-3F23-0A422B2B97D0}"/>
              </a:ext>
            </a:extLst>
          </p:cNvPr>
          <p:cNvGrpSpPr/>
          <p:nvPr/>
        </p:nvGrpSpPr>
        <p:grpSpPr>
          <a:xfrm>
            <a:off x="9091787" y="2789526"/>
            <a:ext cx="2514101" cy="2349039"/>
            <a:chOff x="10704881" y="2819760"/>
            <a:chExt cx="3693810" cy="3487508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FF50D58-C2BD-D0D6-F781-021D2BC91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2869" t="483" r="-959" b="-483"/>
            <a:stretch/>
          </p:blipFill>
          <p:spPr>
            <a:xfrm>
              <a:off x="10978491" y="2840168"/>
              <a:ext cx="3420200" cy="3467100"/>
            </a:xfrm>
            <a:prstGeom prst="rect">
              <a:avLst/>
            </a:prstGeom>
          </p:spPr>
        </p:pic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429C5D-B12B-581A-A5AB-02DE7AB53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16" r="91454"/>
            <a:stretch/>
          </p:blipFill>
          <p:spPr>
            <a:xfrm>
              <a:off x="10704881" y="2819760"/>
              <a:ext cx="414659" cy="3467100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38959BE-9624-BD50-CEDE-9A23F4D14CF5}"/>
              </a:ext>
            </a:extLst>
          </p:cNvPr>
          <p:cNvGrpSpPr/>
          <p:nvPr/>
        </p:nvGrpSpPr>
        <p:grpSpPr>
          <a:xfrm>
            <a:off x="6927159" y="9724893"/>
            <a:ext cx="2361645" cy="2327435"/>
            <a:chOff x="5017679" y="9389703"/>
            <a:chExt cx="3768734" cy="370072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C41BEB9-87B3-D3EC-35AF-D95DB4A8A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A7B92BCD-E05C-E0E5-000B-593297F2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319566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344148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Multimodal (common) negative affect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319566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345396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06" t="48255" r="64558" b="37896"/>
          <a:stretch/>
        </p:blipFill>
        <p:spPr>
          <a:xfrm>
            <a:off x="7886239" y="8206411"/>
            <a:ext cx="582710" cy="5308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215" t="-1" r="50336" b="73176"/>
          <a:stretch/>
        </p:blipFill>
        <p:spPr>
          <a:xfrm>
            <a:off x="7356685" y="6906984"/>
            <a:ext cx="1766380" cy="120945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854" t="81531" r="45303"/>
          <a:stretch/>
        </p:blipFill>
        <p:spPr>
          <a:xfrm>
            <a:off x="7418295" y="8366401"/>
            <a:ext cx="467121" cy="65808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76" t="23007" r="45481" b="54519"/>
          <a:stretch/>
        </p:blipFill>
        <p:spPr>
          <a:xfrm>
            <a:off x="8463868" y="8227329"/>
            <a:ext cx="696015" cy="797159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9123065" y="6778212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47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786448" y="1765306"/>
            <a:ext cx="8871767" cy="447610"/>
          </a:xfrm>
          <a:prstGeom prst="rect">
            <a:avLst/>
          </a:prstGeom>
          <a:solidFill>
            <a:schemeClr val="bg2">
              <a:lumMod val="90000"/>
              <a:alpha val="19000"/>
            </a:schemeClr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93F741E-EC52-F3C1-DBD5-7F0565438C02}"/>
              </a:ext>
            </a:extLst>
          </p:cNvPr>
          <p:cNvGrpSpPr/>
          <p:nvPr/>
        </p:nvGrpSpPr>
        <p:grpSpPr>
          <a:xfrm>
            <a:off x="9159885" y="6878448"/>
            <a:ext cx="2498328" cy="2348752"/>
            <a:chOff x="2127720" y="1341540"/>
            <a:chExt cx="2498328" cy="23487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9F76594-5729-EB6B-6B8A-477DE409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054"/>
            <a:stretch/>
          </p:blipFill>
          <p:spPr>
            <a:xfrm>
              <a:off x="2383062" y="1343461"/>
              <a:ext cx="2242986" cy="234683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F9286DD-B27B-9E0F-7666-C3A3B1E09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689"/>
            <a:stretch/>
          </p:blipFill>
          <p:spPr>
            <a:xfrm>
              <a:off x="2127720" y="1341540"/>
              <a:ext cx="283172" cy="2332881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777623" y="1328792"/>
            <a:ext cx="8871767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786448" y="944071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Consolas" panose="020B0609020204030204" pitchFamily="49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777623" y="879458"/>
            <a:ext cx="8871767" cy="0"/>
          </a:xfrm>
          <a:prstGeom prst="line">
            <a:avLst/>
          </a:prstGeom>
          <a:ln w="47625">
            <a:solidFill>
              <a:schemeClr val="accent6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F78E942-4955-4CBD-4BAF-F8C3E1AA8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96"/>
          <a:stretch/>
        </p:blipFill>
        <p:spPr>
          <a:xfrm>
            <a:off x="4706730" y="6922943"/>
            <a:ext cx="2285999" cy="23328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0064FE"/>
                </a:solidFill>
                <a:latin typeface="Bai Jamjuree" pitchFamily="2" charset="-34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4">
                    <a:lumMod val="75000"/>
                  </a:schemeClr>
                </a:solidFill>
                <a:latin typeface="Bai Jamjuree" pitchFamily="2" charset="-34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837976" y="5899644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6018493" y="179361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786448" y="5881635"/>
            <a:ext cx="8871767" cy="44761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8429389-A012-CC20-C38F-B996E061A0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557"/>
          <a:stretch/>
        </p:blipFill>
        <p:spPr>
          <a:xfrm>
            <a:off x="4461626" y="2782853"/>
            <a:ext cx="2554753" cy="2306576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563A097-D787-5A73-AABC-A0CD4804248E}"/>
              </a:ext>
            </a:extLst>
          </p:cNvPr>
          <p:cNvGrpSpPr/>
          <p:nvPr/>
        </p:nvGrpSpPr>
        <p:grpSpPr>
          <a:xfrm>
            <a:off x="9053420" y="2779879"/>
            <a:ext cx="2532951" cy="2323178"/>
            <a:chOff x="9055464" y="2848668"/>
            <a:chExt cx="2532951" cy="2186311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186F8ED-99FD-A472-E6E2-1F70F3F51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009" r="1953"/>
            <a:stretch/>
          </p:blipFill>
          <p:spPr>
            <a:xfrm>
              <a:off x="9318678" y="2848669"/>
              <a:ext cx="2269737" cy="2185294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EFD09EBC-F0B8-2C8D-7724-55A124734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1626"/>
            <a:stretch/>
          </p:blipFill>
          <p:spPr>
            <a:xfrm>
              <a:off x="9055464" y="2848668"/>
              <a:ext cx="404263" cy="2186311"/>
            </a:xfrm>
            <a:prstGeom prst="rect">
              <a:avLst/>
            </a:prstGeom>
          </p:spPr>
        </p:pic>
      </p:grpSp>
      <p:pic>
        <p:nvPicPr>
          <p:cNvPr id="54" name="Grafik 53">
            <a:extLst>
              <a:ext uri="{FF2B5EF4-FFF2-40B4-BE49-F238E27FC236}">
                <a16:creationId xmlns:a16="http://schemas.microsoft.com/office/drawing/2014/main" id="{83CF4004-DF3C-987F-5D98-01222020A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8" r="33748"/>
          <a:stretch/>
        </p:blipFill>
        <p:spPr>
          <a:xfrm>
            <a:off x="7159369" y="9854469"/>
            <a:ext cx="2000516" cy="2275579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31274B18-F6A8-6EA4-64AA-D06AC4B4C877}"/>
              </a:ext>
            </a:extLst>
          </p:cNvPr>
          <p:cNvSpPr txBox="1"/>
          <p:nvPr/>
        </p:nvSpPr>
        <p:spPr>
          <a:xfrm>
            <a:off x="2798558" y="1791403"/>
            <a:ext cx="160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a)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59CFB02-3C56-3734-51ED-FFC01B795B1A}"/>
              </a:ext>
            </a:extLst>
          </p:cNvPr>
          <p:cNvSpPr txBox="1"/>
          <p:nvPr/>
        </p:nvSpPr>
        <p:spPr>
          <a:xfrm>
            <a:off x="2818463" y="5920774"/>
            <a:ext cx="160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</p:txBody>
      </p: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sp>
        <p:nvSpPr>
          <p:cNvPr id="76" name="Rechteck 75">
            <a:extLst>
              <a:ext uri="{FF2B5EF4-FFF2-40B4-BE49-F238E27FC236}">
                <a16:creationId xmlns:a16="http://schemas.microsoft.com/office/drawing/2014/main" id="{A28DC146-C5DD-6C8D-7E58-DDF384883456}"/>
              </a:ext>
            </a:extLst>
          </p:cNvPr>
          <p:cNvSpPr/>
          <p:nvPr/>
        </p:nvSpPr>
        <p:spPr>
          <a:xfrm>
            <a:off x="5033829" y="12345731"/>
            <a:ext cx="4359349" cy="259386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FC8DE76-1DD1-DA21-A0BC-391383A31301}"/>
              </a:ext>
            </a:extLst>
          </p:cNvPr>
          <p:cNvSpPr/>
          <p:nvPr/>
        </p:nvSpPr>
        <p:spPr>
          <a:xfrm>
            <a:off x="5552538" y="12398280"/>
            <a:ext cx="142564" cy="153229"/>
          </a:xfrm>
          <a:prstGeom prst="rect">
            <a:avLst/>
          </a:prstGeom>
          <a:solidFill>
            <a:srgbClr val="82C9C9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CDFB492-4818-FADE-928F-17A93EC94420}"/>
              </a:ext>
            </a:extLst>
          </p:cNvPr>
          <p:cNvSpPr txBox="1"/>
          <p:nvPr/>
        </p:nvSpPr>
        <p:spPr>
          <a:xfrm>
            <a:off x="5684326" y="12328118"/>
            <a:ext cx="69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+mj-lt"/>
              </a:rPr>
              <a:t>Controls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0BE411B-88B6-F075-9047-7B13A5573EFC}"/>
              </a:ext>
            </a:extLst>
          </p:cNvPr>
          <p:cNvSpPr/>
          <p:nvPr/>
        </p:nvSpPr>
        <p:spPr>
          <a:xfrm>
            <a:off x="7626904" y="12398280"/>
            <a:ext cx="142564" cy="153229"/>
          </a:xfrm>
          <a:prstGeom prst="rect">
            <a:avLst/>
          </a:prstGeom>
          <a:solidFill>
            <a:srgbClr val="688757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BF90E7E-8897-E001-0F64-CFEEBBBF48E8}"/>
              </a:ext>
            </a:extLst>
          </p:cNvPr>
          <p:cNvSpPr txBox="1"/>
          <p:nvPr/>
        </p:nvSpPr>
        <p:spPr>
          <a:xfrm>
            <a:off x="7758692" y="12328118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+mj-lt"/>
              </a:rPr>
              <a:t>Chronic Back Pain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40080" y="13185648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768096" y="14282928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77B9C21B-6675-81E7-7914-5AD840210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89"/>
          <a:stretch/>
        </p:blipFill>
        <p:spPr>
          <a:xfrm>
            <a:off x="6889540" y="9825817"/>
            <a:ext cx="283172" cy="2332881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B5016581-743B-CD89-8744-59DBB34B2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7694" y="2945216"/>
            <a:ext cx="2615772" cy="2050215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2D933D7F-D52B-F7BC-0997-342B28A988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9180" y="2940864"/>
            <a:ext cx="2615772" cy="20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93F741E-EC52-F3C1-DBD5-7F0565438C02}"/>
              </a:ext>
            </a:extLst>
          </p:cNvPr>
          <p:cNvGrpSpPr/>
          <p:nvPr/>
        </p:nvGrpSpPr>
        <p:grpSpPr>
          <a:xfrm>
            <a:off x="9159885" y="6878448"/>
            <a:ext cx="2498328" cy="2348752"/>
            <a:chOff x="2127720" y="1341540"/>
            <a:chExt cx="2498328" cy="23487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9F76594-5729-EB6B-6B8A-477DE409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054"/>
            <a:stretch/>
          </p:blipFill>
          <p:spPr>
            <a:xfrm>
              <a:off x="2383062" y="1343461"/>
              <a:ext cx="2242986" cy="234683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F9286DD-B27B-9E0F-7666-C3A3B1E09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689"/>
            <a:stretch/>
          </p:blipFill>
          <p:spPr>
            <a:xfrm>
              <a:off x="2127720" y="1341540"/>
              <a:ext cx="283172" cy="2332881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Consolas" panose="020B0609020204030204" pitchFamily="49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F78E942-4955-4CBD-4BAF-F8C3E1AA8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96"/>
          <a:stretch/>
        </p:blipFill>
        <p:spPr>
          <a:xfrm>
            <a:off x="4706730" y="6922943"/>
            <a:ext cx="2285999" cy="23328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8429389-A012-CC20-C38F-B996E061A0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557"/>
          <a:stretch/>
        </p:blipFill>
        <p:spPr>
          <a:xfrm>
            <a:off x="4461626" y="2782853"/>
            <a:ext cx="2554753" cy="2306576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563A097-D787-5A73-AABC-A0CD4804248E}"/>
              </a:ext>
            </a:extLst>
          </p:cNvPr>
          <p:cNvGrpSpPr/>
          <p:nvPr/>
        </p:nvGrpSpPr>
        <p:grpSpPr>
          <a:xfrm>
            <a:off x="9053420" y="2779879"/>
            <a:ext cx="2532951" cy="2323178"/>
            <a:chOff x="9055464" y="2848668"/>
            <a:chExt cx="2532951" cy="2186311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186F8ED-99FD-A472-E6E2-1F70F3F51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009" r="1953"/>
            <a:stretch/>
          </p:blipFill>
          <p:spPr>
            <a:xfrm>
              <a:off x="9318678" y="2848669"/>
              <a:ext cx="2269737" cy="2185294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EFD09EBC-F0B8-2C8D-7724-55A124734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1626"/>
            <a:stretch/>
          </p:blipFill>
          <p:spPr>
            <a:xfrm>
              <a:off x="9055464" y="2848668"/>
              <a:ext cx="404263" cy="2186311"/>
            </a:xfrm>
            <a:prstGeom prst="rect">
              <a:avLst/>
            </a:prstGeom>
          </p:spPr>
        </p:pic>
      </p:grpSp>
      <p:pic>
        <p:nvPicPr>
          <p:cNvPr id="54" name="Grafik 53">
            <a:extLst>
              <a:ext uri="{FF2B5EF4-FFF2-40B4-BE49-F238E27FC236}">
                <a16:creationId xmlns:a16="http://schemas.microsoft.com/office/drawing/2014/main" id="{83CF4004-DF3C-987F-5D98-01222020A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8" r="33748"/>
          <a:stretch/>
        </p:blipFill>
        <p:spPr>
          <a:xfrm>
            <a:off x="7159369" y="9854469"/>
            <a:ext cx="2000516" cy="2275579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82C9C9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68875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40080" y="13185648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768096" y="14282928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77B9C21B-6675-81E7-7914-5AD840210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89"/>
          <a:stretch/>
        </p:blipFill>
        <p:spPr>
          <a:xfrm>
            <a:off x="6889540" y="9825817"/>
            <a:ext cx="283172" cy="23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9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93F741E-EC52-F3C1-DBD5-7F0565438C02}"/>
              </a:ext>
            </a:extLst>
          </p:cNvPr>
          <p:cNvGrpSpPr/>
          <p:nvPr/>
        </p:nvGrpSpPr>
        <p:grpSpPr>
          <a:xfrm>
            <a:off x="9159885" y="6878448"/>
            <a:ext cx="2498328" cy="2348752"/>
            <a:chOff x="2127720" y="1341540"/>
            <a:chExt cx="2498328" cy="23487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9F76594-5729-EB6B-6B8A-477DE409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054"/>
            <a:stretch/>
          </p:blipFill>
          <p:spPr>
            <a:xfrm>
              <a:off x="2383062" y="1343461"/>
              <a:ext cx="2242986" cy="234683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F9286DD-B27B-9E0F-7666-C3A3B1E09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689"/>
            <a:stretch/>
          </p:blipFill>
          <p:spPr>
            <a:xfrm>
              <a:off x="2127720" y="1341540"/>
              <a:ext cx="283172" cy="2332881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Consolas" panose="020B0609020204030204" pitchFamily="49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F78E942-4955-4CBD-4BAF-F8C3E1AA8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96"/>
          <a:stretch/>
        </p:blipFill>
        <p:spPr>
          <a:xfrm>
            <a:off x="4706730" y="6922943"/>
            <a:ext cx="2285999" cy="23328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8429389-A012-CC20-C38F-B996E061A0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557"/>
          <a:stretch/>
        </p:blipFill>
        <p:spPr>
          <a:xfrm>
            <a:off x="4461626" y="2782853"/>
            <a:ext cx="2554753" cy="2306576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563A097-D787-5A73-AABC-A0CD4804248E}"/>
              </a:ext>
            </a:extLst>
          </p:cNvPr>
          <p:cNvGrpSpPr/>
          <p:nvPr/>
        </p:nvGrpSpPr>
        <p:grpSpPr>
          <a:xfrm>
            <a:off x="9053420" y="2779879"/>
            <a:ext cx="2532951" cy="2323178"/>
            <a:chOff x="9055464" y="2848668"/>
            <a:chExt cx="2532951" cy="2186311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186F8ED-99FD-A472-E6E2-1F70F3F51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009" r="1953"/>
            <a:stretch/>
          </p:blipFill>
          <p:spPr>
            <a:xfrm>
              <a:off x="9318678" y="2848669"/>
              <a:ext cx="2269737" cy="2185294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EFD09EBC-F0B8-2C8D-7724-55A124734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1626"/>
            <a:stretch/>
          </p:blipFill>
          <p:spPr>
            <a:xfrm>
              <a:off x="9055464" y="2848668"/>
              <a:ext cx="404263" cy="2186311"/>
            </a:xfrm>
            <a:prstGeom prst="rect">
              <a:avLst/>
            </a:prstGeom>
          </p:spPr>
        </p:pic>
      </p:grpSp>
      <p:pic>
        <p:nvPicPr>
          <p:cNvPr id="54" name="Grafik 53">
            <a:extLst>
              <a:ext uri="{FF2B5EF4-FFF2-40B4-BE49-F238E27FC236}">
                <a16:creationId xmlns:a16="http://schemas.microsoft.com/office/drawing/2014/main" id="{83CF4004-DF3C-987F-5D98-01222020A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8" r="33748"/>
          <a:stretch/>
        </p:blipFill>
        <p:spPr>
          <a:xfrm>
            <a:off x="7159369" y="9854469"/>
            <a:ext cx="2000516" cy="2275579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82C9C9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68875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773490" y="13913595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768096" y="14282928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77B9C21B-6675-81E7-7914-5AD840210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89"/>
          <a:stretch/>
        </p:blipFill>
        <p:spPr>
          <a:xfrm>
            <a:off x="6889540" y="9825817"/>
            <a:ext cx="283172" cy="23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Consolas" panose="020B0609020204030204" pitchFamily="49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Bai Jamjuree" pitchFamily="2" charset="-34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Bai Jamjuree" pitchFamily="2" charset="-34"/>
                <a:cs typeface="Bai Jamjuree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2614864" y="12535547"/>
            <a:ext cx="9192126" cy="278911"/>
            <a:chOff x="2614863" y="12326206"/>
            <a:chExt cx="9192126" cy="278911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2614863" y="12345731"/>
              <a:ext cx="9192126" cy="25938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2938594" y="12438291"/>
              <a:ext cx="2667268" cy="73205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6828569" y="12441577"/>
              <a:ext cx="2968650" cy="73205"/>
            </a:xfrm>
            <a:prstGeom prst="rect">
              <a:avLst/>
            </a:prstGeom>
            <a:solidFill>
              <a:srgbClr val="F18A6F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9867054" y="12326206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53A19A8-60C3-8A8A-76EB-EC34CE1ED9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4304"/>
          <a:stretch/>
        </p:blipFill>
        <p:spPr>
          <a:xfrm>
            <a:off x="4630478" y="6929047"/>
            <a:ext cx="2388720" cy="22796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2B2A407-DAD6-36C8-EA2E-E972DACE69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15" r="46221"/>
          <a:stretch/>
        </p:blipFill>
        <p:spPr>
          <a:xfrm>
            <a:off x="4630478" y="2788908"/>
            <a:ext cx="2426508" cy="2316524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94F1827-690F-11EC-3F23-0A422B2B97D0}"/>
              </a:ext>
            </a:extLst>
          </p:cNvPr>
          <p:cNvGrpSpPr/>
          <p:nvPr/>
        </p:nvGrpSpPr>
        <p:grpSpPr>
          <a:xfrm>
            <a:off x="9091787" y="2789526"/>
            <a:ext cx="2514101" cy="2349039"/>
            <a:chOff x="10704881" y="2819760"/>
            <a:chExt cx="3693810" cy="3487508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FF50D58-C2BD-D0D6-F781-021D2BC91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869" t="483" r="-959" b="-483"/>
            <a:stretch/>
          </p:blipFill>
          <p:spPr>
            <a:xfrm>
              <a:off x="10978491" y="2840168"/>
              <a:ext cx="3420200" cy="3467100"/>
            </a:xfrm>
            <a:prstGeom prst="rect">
              <a:avLst/>
            </a:prstGeom>
          </p:spPr>
        </p:pic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429C5D-B12B-581A-A5AB-02DE7AB53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16" r="91454"/>
            <a:stretch/>
          </p:blipFill>
          <p:spPr>
            <a:xfrm>
              <a:off x="10704881" y="2819760"/>
              <a:ext cx="414659" cy="3467100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9123065" y="6922943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38959BE-9624-BD50-CEDE-9A23F4D14CF5}"/>
              </a:ext>
            </a:extLst>
          </p:cNvPr>
          <p:cNvGrpSpPr/>
          <p:nvPr/>
        </p:nvGrpSpPr>
        <p:grpSpPr>
          <a:xfrm>
            <a:off x="6927159" y="9869624"/>
            <a:ext cx="2361645" cy="2327435"/>
            <a:chOff x="5017679" y="9389703"/>
            <a:chExt cx="3768734" cy="370072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C41BEB9-87B3-D3EC-35AF-D95DB4A8A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A7B92BCD-E05C-E0E5-000B-593297F2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DEB8419-E69A-CA63-59F5-25B3944E2B2E}"/>
              </a:ext>
            </a:extLst>
          </p:cNvPr>
          <p:cNvGrpSpPr/>
          <p:nvPr/>
        </p:nvGrpSpPr>
        <p:grpSpPr>
          <a:xfrm rot="5400000">
            <a:off x="11018761" y="3514900"/>
            <a:ext cx="2068033" cy="246221"/>
            <a:chOff x="1447731" y="13984223"/>
            <a:chExt cx="2068033" cy="2462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8ADF835-13DD-DA41-1E85-8C67B977DAA6}"/>
                </a:ext>
              </a:extLst>
            </p:cNvPr>
            <p:cNvSpPr/>
            <p:nvPr/>
          </p:nvSpPr>
          <p:spPr>
            <a:xfrm>
              <a:off x="1447731" y="14002278"/>
              <a:ext cx="2026989" cy="210112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C5BDAA96-21A3-379F-8430-0442B9691E31}"/>
                </a:ext>
              </a:extLst>
            </p:cNvPr>
            <p:cNvSpPr/>
            <p:nvPr/>
          </p:nvSpPr>
          <p:spPr>
            <a:xfrm>
              <a:off x="1492445" y="14051142"/>
              <a:ext cx="112420" cy="112728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6B4BA6C-8D4F-74C3-18FF-FD06B1781155}"/>
                </a:ext>
              </a:extLst>
            </p:cNvPr>
            <p:cNvSpPr txBox="1"/>
            <p:nvPr/>
          </p:nvSpPr>
          <p:spPr>
            <a:xfrm>
              <a:off x="1577740" y="13984223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dirty="0">
                  <a:latin typeface="+mj-lt"/>
                </a:rPr>
                <a:t>Controls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229DB75-71E8-D990-5F26-530D3C564416}"/>
                </a:ext>
              </a:extLst>
            </p:cNvPr>
            <p:cNvSpPr/>
            <p:nvPr/>
          </p:nvSpPr>
          <p:spPr>
            <a:xfrm>
              <a:off x="2328432" y="14050969"/>
              <a:ext cx="112420" cy="112728"/>
            </a:xfrm>
            <a:prstGeom prst="rect">
              <a:avLst/>
            </a:prstGeom>
            <a:solidFill>
              <a:srgbClr val="F18A6F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008F6D-0BEF-C30D-C5B5-DBD770B46143}"/>
                </a:ext>
              </a:extLst>
            </p:cNvPr>
            <p:cNvSpPr txBox="1"/>
            <p:nvPr/>
          </p:nvSpPr>
          <p:spPr>
            <a:xfrm>
              <a:off x="2410974" y="13984223"/>
              <a:ext cx="1104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dirty="0">
                  <a:latin typeface="+mj-lt"/>
                </a:rPr>
                <a:t>Chronic Back Pain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30F270D-52EB-1005-7CA5-6AA22B422D48}"/>
              </a:ext>
            </a:extLst>
          </p:cNvPr>
          <p:cNvGrpSpPr/>
          <p:nvPr/>
        </p:nvGrpSpPr>
        <p:grpSpPr>
          <a:xfrm rot="5400000">
            <a:off x="11015512" y="9296041"/>
            <a:ext cx="2068033" cy="246221"/>
            <a:chOff x="1447731" y="13984223"/>
            <a:chExt cx="2068033" cy="246221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FF7B55D-354B-3B2E-36E6-4FD269D91F5F}"/>
                </a:ext>
              </a:extLst>
            </p:cNvPr>
            <p:cNvSpPr/>
            <p:nvPr/>
          </p:nvSpPr>
          <p:spPr>
            <a:xfrm>
              <a:off x="1447731" y="14002278"/>
              <a:ext cx="2026989" cy="210112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7A45207E-2829-90E0-727D-0EEB3C563985}"/>
                </a:ext>
              </a:extLst>
            </p:cNvPr>
            <p:cNvSpPr/>
            <p:nvPr/>
          </p:nvSpPr>
          <p:spPr>
            <a:xfrm>
              <a:off x="1492445" y="14051142"/>
              <a:ext cx="112420" cy="112728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28ABA35E-CB9F-19FA-BFE6-5AC7EB3567CA}"/>
                </a:ext>
              </a:extLst>
            </p:cNvPr>
            <p:cNvSpPr txBox="1"/>
            <p:nvPr/>
          </p:nvSpPr>
          <p:spPr>
            <a:xfrm>
              <a:off x="1577740" y="13984223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dirty="0">
                  <a:latin typeface="+mj-lt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0C5AC32-DF9A-7424-0EFE-5D1D6E996F17}"/>
                </a:ext>
              </a:extLst>
            </p:cNvPr>
            <p:cNvSpPr/>
            <p:nvPr/>
          </p:nvSpPr>
          <p:spPr>
            <a:xfrm>
              <a:off x="2328432" y="14050969"/>
              <a:ext cx="112420" cy="112728"/>
            </a:xfrm>
            <a:prstGeom prst="rect">
              <a:avLst/>
            </a:prstGeom>
            <a:solidFill>
              <a:srgbClr val="F18A6F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B79FC68C-9729-FDAD-CAA8-A6603F8ED90C}"/>
                </a:ext>
              </a:extLst>
            </p:cNvPr>
            <p:cNvSpPr txBox="1"/>
            <p:nvPr/>
          </p:nvSpPr>
          <p:spPr>
            <a:xfrm>
              <a:off x="2410974" y="13984223"/>
              <a:ext cx="1104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dirty="0">
                  <a:latin typeface="+mj-lt"/>
                </a:rPr>
                <a:t>Chronic Back Pain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3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3339714" y="6488879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74" r="49039" b="71376"/>
          <a:stretch/>
        </p:blipFill>
        <p:spPr>
          <a:xfrm>
            <a:off x="7440651" y="2966490"/>
            <a:ext cx="1719945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9" t="46650" r="62374" b="35827"/>
          <a:stretch/>
        </p:blipFill>
        <p:spPr>
          <a:xfrm>
            <a:off x="7570503" y="4216062"/>
            <a:ext cx="628153" cy="69663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187636-4B70-839B-7F0F-13CA6C372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59" t="29761" r="25562" b="52874"/>
          <a:stretch/>
        </p:blipFill>
        <p:spPr>
          <a:xfrm>
            <a:off x="3027835" y="4204248"/>
            <a:ext cx="708505" cy="67312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997D8A09-7731-81A6-FDE8-A889949D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A5E748E-36B1-D758-51B3-401C08E34F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764" t="65971" r="24134" b="17486"/>
          <a:stretch/>
        </p:blipFill>
        <p:spPr>
          <a:xfrm>
            <a:off x="3785877" y="4183584"/>
            <a:ext cx="639355" cy="64127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18" t="81713" r="35635" b="729"/>
          <a:stretch/>
        </p:blipFill>
        <p:spPr>
          <a:xfrm>
            <a:off x="8239875" y="4154784"/>
            <a:ext cx="628153" cy="69804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53A19A8-60C3-8A8A-76EB-EC34CE1ED9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4304"/>
          <a:stretch/>
        </p:blipFill>
        <p:spPr>
          <a:xfrm>
            <a:off x="4630478" y="6929047"/>
            <a:ext cx="2388720" cy="22796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2B2A407-DAD6-36C8-EA2E-E972DACE69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15" r="46221"/>
          <a:stretch/>
        </p:blipFill>
        <p:spPr>
          <a:xfrm>
            <a:off x="4630478" y="2788908"/>
            <a:ext cx="2426508" cy="2316524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94F1827-690F-11EC-3F23-0A422B2B97D0}"/>
              </a:ext>
            </a:extLst>
          </p:cNvPr>
          <p:cNvGrpSpPr/>
          <p:nvPr/>
        </p:nvGrpSpPr>
        <p:grpSpPr>
          <a:xfrm>
            <a:off x="9091787" y="2789526"/>
            <a:ext cx="2514101" cy="2349039"/>
            <a:chOff x="10704881" y="2819760"/>
            <a:chExt cx="3693810" cy="3487508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FF50D58-C2BD-D0D6-F781-021D2BC91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869" t="483" r="-959" b="-483"/>
            <a:stretch/>
          </p:blipFill>
          <p:spPr>
            <a:xfrm>
              <a:off x="10978491" y="2840168"/>
              <a:ext cx="3420200" cy="3467100"/>
            </a:xfrm>
            <a:prstGeom prst="rect">
              <a:avLst/>
            </a:prstGeom>
          </p:spPr>
        </p:pic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429C5D-B12B-581A-A5AB-02DE7AB53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16" r="91454"/>
            <a:stretch/>
          </p:blipFill>
          <p:spPr>
            <a:xfrm>
              <a:off x="10704881" y="2819760"/>
              <a:ext cx="414659" cy="3467100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9123065" y="6922943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38959BE-9624-BD50-CEDE-9A23F4D14CF5}"/>
              </a:ext>
            </a:extLst>
          </p:cNvPr>
          <p:cNvGrpSpPr/>
          <p:nvPr/>
        </p:nvGrpSpPr>
        <p:grpSpPr>
          <a:xfrm>
            <a:off x="6927159" y="9869624"/>
            <a:ext cx="2361645" cy="2327435"/>
            <a:chOff x="5017679" y="9389703"/>
            <a:chExt cx="3768734" cy="370072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C41BEB9-87B3-D3EC-35AF-D95DB4A8A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A7B92BCD-E05C-E0E5-000B-593297F2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C49514B-3BED-C27C-1A44-DF3572811521}"/>
              </a:ext>
            </a:extLst>
          </p:cNvPr>
          <p:cNvSpPr/>
          <p:nvPr/>
        </p:nvSpPr>
        <p:spPr>
          <a:xfrm>
            <a:off x="7298866" y="2365935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C32BA7-3D37-6165-AD8C-1399D8A24D12}"/>
              </a:ext>
            </a:extLst>
          </p:cNvPr>
          <p:cNvSpPr/>
          <p:nvPr/>
        </p:nvSpPr>
        <p:spPr>
          <a:xfrm>
            <a:off x="2786449" y="6467899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9C0B4E-2F0F-5863-D9F1-5032C441F28F}"/>
              </a:ext>
            </a:extLst>
          </p:cNvPr>
          <p:cNvSpPr/>
          <p:nvPr/>
        </p:nvSpPr>
        <p:spPr>
          <a:xfrm>
            <a:off x="7298865" y="6467899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0C2B11F-CFEC-D551-82AD-F3BF534D80D4}"/>
              </a:ext>
            </a:extLst>
          </p:cNvPr>
          <p:cNvSpPr/>
          <p:nvPr/>
        </p:nvSpPr>
        <p:spPr>
          <a:xfrm>
            <a:off x="5033830" y="9419105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651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B28CF41-22E3-35CC-1E17-B6984BB07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9062A5B-E122-A2DE-F779-F86272D2862D}"/>
              </a:ext>
            </a:extLst>
          </p:cNvPr>
          <p:cNvSpPr/>
          <p:nvPr/>
        </p:nvSpPr>
        <p:spPr>
          <a:xfrm>
            <a:off x="2614862" y="1779499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0188A6-FDC9-3D1A-43D0-A447E0330C2A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F76D26-24CD-880A-54F6-5461F0DE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85FC97C-3E8C-66B2-0159-FB0ED0A6E643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8D5FF9D-0E54-FD63-1E5B-5ADD80FA0A80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1029081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3C50CEC3-ED3B-8FEC-7F7F-634C67A8097F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AD2D6EB-3C53-397C-2113-B83CEDE99E04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1029081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67AFE2E-7147-CD9C-7CFD-D2B78394498B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3AAA612-1794-0FFE-C2EB-717925BB46C9}"/>
              </a:ext>
            </a:extLst>
          </p:cNvPr>
          <p:cNvSpPr txBox="1"/>
          <p:nvPr/>
        </p:nvSpPr>
        <p:spPr>
          <a:xfrm>
            <a:off x="3339714" y="6488879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FB7751-7A85-BF7F-9ECD-1586D9A6D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5298D03-19FB-E9E5-8BD9-04952879B2D9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3C2AAF5-56A6-5F9A-57FD-04384D65B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B1EF17-B6D5-43FD-006F-E47B1EFF1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EDDBA06-5635-62E8-B56A-0355318AA6CF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67363A-F8E2-A526-C3FE-2F4C6CA81439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A1400E-39E7-1F70-299F-67FE609FA999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2DC21DF-7668-186D-599B-0221F58B024B}"/>
              </a:ext>
            </a:extLst>
          </p:cNvPr>
          <p:cNvSpPr/>
          <p:nvPr/>
        </p:nvSpPr>
        <p:spPr>
          <a:xfrm>
            <a:off x="5186462" y="177949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F0ADECB-B166-D58B-D71C-F823F36A94CE}"/>
              </a:ext>
            </a:extLst>
          </p:cNvPr>
          <p:cNvSpPr/>
          <p:nvPr/>
        </p:nvSpPr>
        <p:spPr>
          <a:xfrm>
            <a:off x="5186462" y="178341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A7E9D25-C2F6-2C67-3688-9BF1B45B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79DD880-43D8-F0A4-CD9B-0C3F13D1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23E6CAD-7CAC-C2AE-4D98-AF28F242D1D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3A174AB-CA59-FA2C-6D52-002EB755C54E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13617DD2-6C45-58FC-D412-321AE624E8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78D9AC7-52DE-43A7-FF50-6B93795B0C20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13C7A31-33F1-67FB-7391-29DAD3914042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563E9BB-A70B-7F8E-196B-1D308AF60599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71429BBC-A8CF-C2C4-532A-BF9B3DC99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CD8A36E-827E-5734-138C-E881C600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749A901-C547-487A-446A-88BDBDD09D53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45FD957-324A-611E-7CEF-C2FDDC673443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18B22C34-1404-7DAE-DA68-08435D4B8C04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DBC8425F-EC27-1312-2C48-E52997B9F121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9DB2595-667D-1863-60E9-FB77DA13605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F8F9FE1-BC94-7026-3AF8-97DA258A5AC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FAAE17C2-1BD9-4792-5B70-20972434D87B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BA875439-B6D3-2243-7946-1870F7ACE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304"/>
          <a:stretch/>
        </p:blipFill>
        <p:spPr>
          <a:xfrm>
            <a:off x="4630478" y="6929047"/>
            <a:ext cx="2388720" cy="2279607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92A1575-53D4-C789-35C3-9673B235C5B3}"/>
              </a:ext>
            </a:extLst>
          </p:cNvPr>
          <p:cNvGrpSpPr/>
          <p:nvPr/>
        </p:nvGrpSpPr>
        <p:grpSpPr>
          <a:xfrm>
            <a:off x="9123065" y="6922943"/>
            <a:ext cx="2402402" cy="2319923"/>
            <a:chOff x="8849178" y="6896971"/>
            <a:chExt cx="3762526" cy="370501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02BE711D-1935-2097-DF89-2662962E1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54AD3EFE-2865-2A03-D624-FE4B4E63C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B796617-C6A7-493A-DD99-4CE99DD437EA}"/>
              </a:ext>
            </a:extLst>
          </p:cNvPr>
          <p:cNvGrpSpPr/>
          <p:nvPr/>
        </p:nvGrpSpPr>
        <p:grpSpPr>
          <a:xfrm>
            <a:off x="6927159" y="9869624"/>
            <a:ext cx="2361645" cy="2327435"/>
            <a:chOff x="5017679" y="9389703"/>
            <a:chExt cx="3768734" cy="3700728"/>
          </a:xfrm>
        </p:grpSpPr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F880A25-E8A5-A54D-D101-C0D3B3298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4647618E-435B-B0B8-D055-52A25ABC3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4249B7A1-C7C2-6471-DE98-5268BE50F5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9" r="13896"/>
          <a:stretch/>
        </p:blipFill>
        <p:spPr>
          <a:xfrm>
            <a:off x="2786449" y="2079175"/>
            <a:ext cx="2215367" cy="185801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DDB9CF59-1308-4753-2C4B-E85E750CDAE2}"/>
              </a:ext>
            </a:extLst>
          </p:cNvPr>
          <p:cNvSpPr txBox="1"/>
          <p:nvPr/>
        </p:nvSpPr>
        <p:spPr>
          <a:xfrm>
            <a:off x="7953514" y="185713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 Auditory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BE385396-AB4A-AE67-302A-87BC6F356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752" y="2537821"/>
            <a:ext cx="7319805" cy="2603032"/>
          </a:xfrm>
          <a:prstGeom prst="rect">
            <a:avLst/>
          </a:prstGeom>
        </p:spPr>
      </p:pic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E7900C62-C2CF-045F-45FF-307D11489B37}"/>
              </a:ext>
            </a:extLst>
          </p:cNvPr>
          <p:cNvSpPr/>
          <p:nvPr/>
        </p:nvSpPr>
        <p:spPr>
          <a:xfrm>
            <a:off x="2786449" y="3985875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3AFA6766-D49E-4648-E72F-DF99E7D176C0}"/>
              </a:ext>
            </a:extLst>
          </p:cNvPr>
          <p:cNvSpPr/>
          <p:nvPr/>
        </p:nvSpPr>
        <p:spPr>
          <a:xfrm>
            <a:off x="2797095" y="4421279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C81CBF3A-C964-0836-96FA-5D790D2287E0}"/>
              </a:ext>
            </a:extLst>
          </p:cNvPr>
          <p:cNvSpPr/>
          <p:nvPr/>
        </p:nvSpPr>
        <p:spPr>
          <a:xfrm>
            <a:off x="2796127" y="4872706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46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868F6DE-AB41-6184-6492-065939D0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04" y="9169933"/>
            <a:ext cx="7365921" cy="36829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A1FBC6-07CD-3CFA-99E9-23AF8BFC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78" y="3992375"/>
            <a:ext cx="7365921" cy="34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2F73DCE-8AFF-64DF-8C3D-A9F29D8426E8}"/>
              </a:ext>
            </a:extLst>
          </p:cNvPr>
          <p:cNvSpPr/>
          <p:nvPr/>
        </p:nvSpPr>
        <p:spPr>
          <a:xfrm>
            <a:off x="10961063" y="11697069"/>
            <a:ext cx="1337280" cy="238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17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448B032-ECD7-BAA5-605B-140EBC968DE2}"/>
              </a:ext>
            </a:extLst>
          </p:cNvPr>
          <p:cNvSpPr txBox="1"/>
          <p:nvPr/>
        </p:nvSpPr>
        <p:spPr>
          <a:xfrm>
            <a:off x="10522202" y="11674748"/>
            <a:ext cx="214353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41" dirty="0">
                <a:latin typeface="Arial" panose="020B0604020202020204" pitchFamily="34" charset="0"/>
                <a:cs typeface="Arial" panose="020B0604020202020204" pitchFamily="34" charset="0"/>
              </a:rPr>
              <a:t>Midline Default-Mode Network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AF3AC71-F75F-C514-841D-9382D633F8A6}"/>
              </a:ext>
            </a:extLst>
          </p:cNvPr>
          <p:cNvGrpSpPr/>
          <p:nvPr/>
        </p:nvGrpSpPr>
        <p:grpSpPr>
          <a:xfrm>
            <a:off x="10578073" y="10760169"/>
            <a:ext cx="2103256" cy="660861"/>
            <a:chOff x="1763719" y="1645279"/>
            <a:chExt cx="3002342" cy="94133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D122A2-9649-1B9E-4C09-FB42AC0C0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58" r="9450" b="16963"/>
            <a:stretch/>
          </p:blipFill>
          <p:spPr>
            <a:xfrm>
              <a:off x="1763719" y="1645279"/>
              <a:ext cx="1039382" cy="87245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9C5523A-2E18-D168-0A5E-3B0911CFF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26" t="7202" r="13135" b="19077"/>
            <a:stretch/>
          </p:blipFill>
          <p:spPr>
            <a:xfrm>
              <a:off x="3738160" y="1645280"/>
              <a:ext cx="1027901" cy="9413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367EA23-EB7E-75E4-C29D-0F37BDAE6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59" t="10874" r="17012" b="17819"/>
            <a:stretch/>
          </p:blipFill>
          <p:spPr>
            <a:xfrm>
              <a:off x="2871334" y="1645280"/>
              <a:ext cx="820887" cy="872451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FA345F5D-490D-3BE1-380C-8EB78D17D1D2}"/>
              </a:ext>
            </a:extLst>
          </p:cNvPr>
          <p:cNvSpPr/>
          <p:nvPr/>
        </p:nvSpPr>
        <p:spPr>
          <a:xfrm>
            <a:off x="11294419" y="10980802"/>
            <a:ext cx="61381" cy="3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17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91F8CA0-313B-44F0-2450-1676728FDCCA}"/>
              </a:ext>
            </a:extLst>
          </p:cNvPr>
          <p:cNvSpPr/>
          <p:nvPr/>
        </p:nvSpPr>
        <p:spPr>
          <a:xfrm>
            <a:off x="11915482" y="10956622"/>
            <a:ext cx="61381" cy="3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17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E48E125-61A3-D030-DA11-870FEF6650D2}"/>
              </a:ext>
            </a:extLst>
          </p:cNvPr>
          <p:cNvSpPr/>
          <p:nvPr/>
        </p:nvSpPr>
        <p:spPr>
          <a:xfrm>
            <a:off x="7097902" y="10458268"/>
            <a:ext cx="2719833" cy="207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B62B0F5-B600-E4BA-B400-BE7B4459F1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29" b="11206"/>
          <a:stretch/>
        </p:blipFill>
        <p:spPr>
          <a:xfrm>
            <a:off x="6841943" y="10231855"/>
            <a:ext cx="3477055" cy="25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9161238-A5A0-0876-6A46-10012DC35896}"/>
              </a:ext>
            </a:extLst>
          </p:cNvPr>
          <p:cNvSpPr/>
          <p:nvPr/>
        </p:nvSpPr>
        <p:spPr>
          <a:xfrm>
            <a:off x="2101555" y="2079322"/>
            <a:ext cx="10351702" cy="60022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C0D7D8-2F59-34CA-3EFE-28EA56CB3EE1}"/>
              </a:ext>
            </a:extLst>
          </p:cNvPr>
          <p:cNvSpPr/>
          <p:nvPr/>
        </p:nvSpPr>
        <p:spPr>
          <a:xfrm>
            <a:off x="7307141" y="3308599"/>
            <a:ext cx="5004602" cy="463291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40BB14-7277-E887-8EDD-CB57B63C3C1D}"/>
              </a:ext>
            </a:extLst>
          </p:cNvPr>
          <p:cNvSpPr/>
          <p:nvPr/>
        </p:nvSpPr>
        <p:spPr>
          <a:xfrm>
            <a:off x="2254476" y="3304707"/>
            <a:ext cx="4906260" cy="462583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CD38F8-A382-66BD-A8D8-77FE93913828}"/>
              </a:ext>
            </a:extLst>
          </p:cNvPr>
          <p:cNvSpPr txBox="1"/>
          <p:nvPr/>
        </p:nvSpPr>
        <p:spPr>
          <a:xfrm>
            <a:off x="3995721" y="2360075"/>
            <a:ext cx="6792116" cy="6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" noProof="0" dirty="0">
                <a:latin typeface="Helvetica" pitchFamily="2" charset="0"/>
              </a:rPr>
              <a:t>Treatment Effects on Auditory Processing in Chronic Back Pain</a:t>
            </a:r>
          </a:p>
          <a:p>
            <a:endParaRPr lang="en-AU" dirty="0">
              <a:latin typeface="Helvetica" pitchFamily="2" charset="0"/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5D1376E-A162-DE7F-CDD3-C69725FD2A54}"/>
              </a:ext>
            </a:extLst>
          </p:cNvPr>
          <p:cNvSpPr/>
          <p:nvPr/>
        </p:nvSpPr>
        <p:spPr>
          <a:xfrm>
            <a:off x="2722412" y="13424196"/>
            <a:ext cx="10408432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8A557D-4EEC-ACFC-46FA-637ECFC95881}"/>
              </a:ext>
            </a:extLst>
          </p:cNvPr>
          <p:cNvSpPr txBox="1"/>
          <p:nvPr/>
        </p:nvSpPr>
        <p:spPr>
          <a:xfrm>
            <a:off x="10925441" y="15099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>
              <a:latin typeface="Helvetica" pitchFamily="2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A4746D0-D615-692F-1877-E1B3A2A0661B}"/>
              </a:ext>
            </a:extLst>
          </p:cNvPr>
          <p:cNvSpPr/>
          <p:nvPr/>
        </p:nvSpPr>
        <p:spPr>
          <a:xfrm>
            <a:off x="5420456" y="13424196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FD33734-5E68-278E-3561-4560B8E25F22}"/>
              </a:ext>
            </a:extLst>
          </p:cNvPr>
          <p:cNvSpPr/>
          <p:nvPr/>
        </p:nvSpPr>
        <p:spPr>
          <a:xfrm>
            <a:off x="5420456" y="13428113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2B0CF3E-CFB0-917F-B721-016310943C88}"/>
              </a:ext>
            </a:extLst>
          </p:cNvPr>
          <p:cNvSpPr txBox="1"/>
          <p:nvPr/>
        </p:nvSpPr>
        <p:spPr>
          <a:xfrm>
            <a:off x="7259712" y="1347589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3562E0F1-0466-B503-76F6-CE4A0222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6" t="13404" r="4566" b="13104"/>
          <a:stretch/>
        </p:blipFill>
        <p:spPr>
          <a:xfrm>
            <a:off x="2896241" y="13814218"/>
            <a:ext cx="2282692" cy="1949973"/>
          </a:xfrm>
          <a:prstGeom prst="rect">
            <a:avLst/>
          </a:prstGeom>
        </p:spPr>
      </p:pic>
      <p:sp>
        <p:nvSpPr>
          <p:cNvPr id="65" name="Rechteck 64">
            <a:extLst>
              <a:ext uri="{FF2B5EF4-FFF2-40B4-BE49-F238E27FC236}">
                <a16:creationId xmlns:a16="http://schemas.microsoft.com/office/drawing/2014/main" id="{50DA21F3-6E32-4709-4F3C-2C2A86DB30B5}"/>
              </a:ext>
            </a:extLst>
          </p:cNvPr>
          <p:cNvSpPr/>
          <p:nvPr/>
        </p:nvSpPr>
        <p:spPr>
          <a:xfrm rot="16200000">
            <a:off x="808985" y="15068625"/>
            <a:ext cx="3561277" cy="266111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3EC4AE1-3457-F4CD-FF81-6FAA96B0552F}"/>
              </a:ext>
            </a:extLst>
          </p:cNvPr>
          <p:cNvSpPr txBox="1"/>
          <p:nvPr/>
        </p:nvSpPr>
        <p:spPr>
          <a:xfrm>
            <a:off x="6664945" y="13980795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FF365977-2130-9883-6677-09ADE044ADD1}"/>
              </a:ext>
            </a:extLst>
          </p:cNvPr>
          <p:cNvSpPr txBox="1"/>
          <p:nvPr/>
        </p:nvSpPr>
        <p:spPr>
          <a:xfrm>
            <a:off x="8862602" y="13980347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0E98FE2D-F2F8-7237-42D9-28A41553BCC5}"/>
              </a:ext>
            </a:extLst>
          </p:cNvPr>
          <p:cNvSpPr txBox="1"/>
          <p:nvPr/>
        </p:nvSpPr>
        <p:spPr>
          <a:xfrm>
            <a:off x="11490647" y="13980347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341D0B32-008D-C702-6A97-0A7887B55F86}"/>
              </a:ext>
            </a:extLst>
          </p:cNvPr>
          <p:cNvGrpSpPr/>
          <p:nvPr/>
        </p:nvGrpSpPr>
        <p:grpSpPr>
          <a:xfrm>
            <a:off x="7235274" y="15121832"/>
            <a:ext cx="1279899" cy="338554"/>
            <a:chOff x="648311" y="4650981"/>
            <a:chExt cx="1279900" cy="338554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1437E55B-4C50-854A-9036-F49BF5ED7201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72" name="Gerade Verbindung 23">
                <a:extLst>
                  <a:ext uri="{FF2B5EF4-FFF2-40B4-BE49-F238E27FC236}">
                    <a16:creationId xmlns:a16="http://schemas.microsoft.com/office/drawing/2014/main" id="{4F0FE9E3-8634-F824-1AA5-8C5789C31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25">
                <a:extLst>
                  <a:ext uri="{FF2B5EF4-FFF2-40B4-BE49-F238E27FC236}">
                    <a16:creationId xmlns:a16="http://schemas.microsoft.com/office/drawing/2014/main" id="{53A8D205-26E3-D107-B1DF-2B1CC62A29E3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30">
                <a:extLst>
                  <a:ext uri="{FF2B5EF4-FFF2-40B4-BE49-F238E27FC236}">
                    <a16:creationId xmlns:a16="http://schemas.microsoft.com/office/drawing/2014/main" id="{8A84FCD6-92D1-DBC8-F6B9-129403003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B0CF04D4-34FF-0D17-B9AA-0BEF1ACA491A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C632AA1-06D3-1398-AE7F-668D006C7F7B}"/>
              </a:ext>
            </a:extLst>
          </p:cNvPr>
          <p:cNvGrpSpPr/>
          <p:nvPr/>
        </p:nvGrpSpPr>
        <p:grpSpPr>
          <a:xfrm>
            <a:off x="9547896" y="14912656"/>
            <a:ext cx="1279899" cy="338554"/>
            <a:chOff x="611778" y="4648529"/>
            <a:chExt cx="1279900" cy="338554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93986935-8EF7-3BC6-7BA7-1C6D3F4E1BED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78" name="Gerade Verbindung 23">
                <a:extLst>
                  <a:ext uri="{FF2B5EF4-FFF2-40B4-BE49-F238E27FC236}">
                    <a16:creationId xmlns:a16="http://schemas.microsoft.com/office/drawing/2014/main" id="{486765EC-3924-67E4-93D9-E1B985144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25">
                <a:extLst>
                  <a:ext uri="{FF2B5EF4-FFF2-40B4-BE49-F238E27FC236}">
                    <a16:creationId xmlns:a16="http://schemas.microsoft.com/office/drawing/2014/main" id="{3D04C6AB-F109-B962-6476-98F80657B3F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30">
                <a:extLst>
                  <a:ext uri="{FF2B5EF4-FFF2-40B4-BE49-F238E27FC236}">
                    <a16:creationId xmlns:a16="http://schemas.microsoft.com/office/drawing/2014/main" id="{1E983E00-5C0D-CF12-186E-7553A090D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EF807480-D273-0340-7FD7-57CF1897A83D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6E614056-BD40-0F6E-2885-C9825B6FC963}"/>
              </a:ext>
            </a:extLst>
          </p:cNvPr>
          <p:cNvGrpSpPr/>
          <p:nvPr/>
        </p:nvGrpSpPr>
        <p:grpSpPr>
          <a:xfrm>
            <a:off x="2456568" y="17227218"/>
            <a:ext cx="10694199" cy="330515"/>
            <a:chOff x="1749736" y="12315260"/>
            <a:chExt cx="10694199" cy="330515"/>
          </a:xfrm>
        </p:grpSpPr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2FF8C557-3FC7-74A5-368F-64B812E5DCAD}"/>
                </a:ext>
              </a:extLst>
            </p:cNvPr>
            <p:cNvSpPr/>
            <p:nvPr/>
          </p:nvSpPr>
          <p:spPr>
            <a:xfrm>
              <a:off x="1749736" y="12315260"/>
              <a:ext cx="10694199" cy="330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B95F149-57B6-435C-A895-4D5F2AA75779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0A9E3086-0322-D376-F590-E2B94C2751E2}"/>
                </a:ext>
              </a:extLst>
            </p:cNvPr>
            <p:cNvSpPr txBox="1"/>
            <p:nvPr/>
          </p:nvSpPr>
          <p:spPr>
            <a:xfrm>
              <a:off x="5684326" y="12328118"/>
              <a:ext cx="78258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BBBC11F-3855-C85B-A74A-D80B14635727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1EDB78AB-5F62-4345-9D69-2A6BC8215C72}"/>
                </a:ext>
              </a:extLst>
            </p:cNvPr>
            <p:cNvSpPr txBox="1"/>
            <p:nvPr/>
          </p:nvSpPr>
          <p:spPr>
            <a:xfrm>
              <a:off x="7758692" y="12328118"/>
              <a:ext cx="150714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Chronic Back Pain</a:t>
              </a:r>
            </a:p>
          </p:txBody>
        </p:sp>
      </p:grpSp>
      <p:pic>
        <p:nvPicPr>
          <p:cNvPr id="108" name="Grafik 107">
            <a:extLst>
              <a:ext uri="{FF2B5EF4-FFF2-40B4-BE49-F238E27FC236}">
                <a16:creationId xmlns:a16="http://schemas.microsoft.com/office/drawing/2014/main" id="{801915FD-E57F-25CB-EDEC-3792656C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24" y="14240083"/>
            <a:ext cx="7319344" cy="2685326"/>
          </a:xfrm>
          <a:prstGeom prst="rect">
            <a:avLst/>
          </a:prstGeom>
        </p:spPr>
      </p:pic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AC63104F-8E83-29E8-18D1-06F431EE5056}"/>
              </a:ext>
            </a:extLst>
          </p:cNvPr>
          <p:cNvGrpSpPr/>
          <p:nvPr/>
        </p:nvGrpSpPr>
        <p:grpSpPr>
          <a:xfrm>
            <a:off x="7271990" y="15083793"/>
            <a:ext cx="1279899" cy="338554"/>
            <a:chOff x="648311" y="4650981"/>
            <a:chExt cx="1279900" cy="338554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0B357E7-56B3-CFBB-D261-C61A2AFF09DB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12" name="Gerade Verbindung 23">
                <a:extLst>
                  <a:ext uri="{FF2B5EF4-FFF2-40B4-BE49-F238E27FC236}">
                    <a16:creationId xmlns:a16="http://schemas.microsoft.com/office/drawing/2014/main" id="{A916ECB5-C343-1566-541C-AABD238B7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25">
                <a:extLst>
                  <a:ext uri="{FF2B5EF4-FFF2-40B4-BE49-F238E27FC236}">
                    <a16:creationId xmlns:a16="http://schemas.microsoft.com/office/drawing/2014/main" id="{B724BE22-0336-6DD3-7A24-EEBF950E8263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30">
                <a:extLst>
                  <a:ext uri="{FF2B5EF4-FFF2-40B4-BE49-F238E27FC236}">
                    <a16:creationId xmlns:a16="http://schemas.microsoft.com/office/drawing/2014/main" id="{9D71C56F-189B-5F0B-5140-E84621AAE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640C7043-5E95-20D5-335B-50AC287ADAFD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C8678722-9DB1-8A41-BB39-DC3E360145AE}"/>
              </a:ext>
            </a:extLst>
          </p:cNvPr>
          <p:cNvGrpSpPr/>
          <p:nvPr/>
        </p:nvGrpSpPr>
        <p:grpSpPr>
          <a:xfrm>
            <a:off x="9584612" y="14874617"/>
            <a:ext cx="1279899" cy="338554"/>
            <a:chOff x="611778" y="4648529"/>
            <a:chExt cx="1279900" cy="338554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0BB15E26-9459-350E-BC65-B1868C6D4522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18" name="Gerade Verbindung 23">
                <a:extLst>
                  <a:ext uri="{FF2B5EF4-FFF2-40B4-BE49-F238E27FC236}">
                    <a16:creationId xmlns:a16="http://schemas.microsoft.com/office/drawing/2014/main" id="{597342A2-542A-2FAE-7080-A075E1F08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25">
                <a:extLst>
                  <a:ext uri="{FF2B5EF4-FFF2-40B4-BE49-F238E27FC236}">
                    <a16:creationId xmlns:a16="http://schemas.microsoft.com/office/drawing/2014/main" id="{3A6DC67A-1E4B-D332-13D4-3F1EAD39C54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30">
                <a:extLst>
                  <a:ext uri="{FF2B5EF4-FFF2-40B4-BE49-F238E27FC236}">
                    <a16:creationId xmlns:a16="http://schemas.microsoft.com/office/drawing/2014/main" id="{6F278BEF-18E6-D144-1DF7-AEA982E40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C178AAA6-B906-6D29-56F9-91F3A1097ED9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121" name="Textfeld 120">
            <a:extLst>
              <a:ext uri="{FF2B5EF4-FFF2-40B4-BE49-F238E27FC236}">
                <a16:creationId xmlns:a16="http://schemas.microsoft.com/office/drawing/2014/main" id="{80A07F45-BBC7-E6E0-A66A-9AB9E46FEC25}"/>
              </a:ext>
            </a:extLst>
          </p:cNvPr>
          <p:cNvSpPr txBox="1"/>
          <p:nvPr/>
        </p:nvSpPr>
        <p:spPr>
          <a:xfrm>
            <a:off x="5451597" y="1347589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8D58C62-BD7C-9FE1-7741-F094D2B6FF25}"/>
              </a:ext>
            </a:extLst>
          </p:cNvPr>
          <p:cNvSpPr/>
          <p:nvPr/>
        </p:nvSpPr>
        <p:spPr>
          <a:xfrm>
            <a:off x="6613973" y="14557368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9D6EDBEF-4B07-63C3-658A-BFCC8F57B986}"/>
              </a:ext>
            </a:extLst>
          </p:cNvPr>
          <p:cNvSpPr/>
          <p:nvPr/>
        </p:nvSpPr>
        <p:spPr>
          <a:xfrm>
            <a:off x="2101555" y="14547147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FFF9A005-EA5E-5B33-CDE7-F115CA2F850E}"/>
              </a:ext>
            </a:extLst>
          </p:cNvPr>
          <p:cNvSpPr/>
          <p:nvPr/>
        </p:nvSpPr>
        <p:spPr>
          <a:xfrm>
            <a:off x="1929969" y="13970787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781FF71D-A331-CE51-FB7A-2A929C57F6E4}"/>
              </a:ext>
            </a:extLst>
          </p:cNvPr>
          <p:cNvSpPr/>
          <p:nvPr/>
        </p:nvSpPr>
        <p:spPr>
          <a:xfrm>
            <a:off x="2101555" y="14543229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60502737-C5CE-DFC9-172C-D1044143B880}"/>
              </a:ext>
            </a:extLst>
          </p:cNvPr>
          <p:cNvSpPr txBox="1"/>
          <p:nvPr/>
        </p:nvSpPr>
        <p:spPr>
          <a:xfrm>
            <a:off x="3223888" y="14569059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Medial Prefrontal Cortex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D154E875-FCFE-7C5D-90EB-0D8C70AF93C4}"/>
              </a:ext>
            </a:extLst>
          </p:cNvPr>
          <p:cNvSpPr txBox="1"/>
          <p:nvPr/>
        </p:nvSpPr>
        <p:spPr>
          <a:xfrm>
            <a:off x="4977556" y="14065821"/>
            <a:ext cx="301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Krungthep" panose="02000400000000000000" pitchFamily="2" charset="-34"/>
                <a:cs typeface="Krungthep" panose="02000400000000000000" pitchFamily="2" charset="-34"/>
              </a:rPr>
              <a:t>Neural Treatment Changes </a:t>
            </a:r>
          </a:p>
        </p:txBody>
      </p:sp>
      <p:pic>
        <p:nvPicPr>
          <p:cNvPr id="134" name="Grafik 133">
            <a:extLst>
              <a:ext uri="{FF2B5EF4-FFF2-40B4-BE49-F238E27FC236}">
                <a16:creationId xmlns:a16="http://schemas.microsoft.com/office/drawing/2014/main" id="{089AF141-6B7A-CA84-00A9-66FA3ECA9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00" t="46650" r="62374" b="35827"/>
          <a:stretch/>
        </p:blipFill>
        <p:spPr>
          <a:xfrm>
            <a:off x="7610706" y="13362142"/>
            <a:ext cx="602451" cy="696637"/>
          </a:xfrm>
          <a:prstGeom prst="rect">
            <a:avLst/>
          </a:prstGeom>
        </p:spPr>
      </p:pic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A9F77BB4-ED67-6446-A820-09287D59A59B}"/>
              </a:ext>
            </a:extLst>
          </p:cNvPr>
          <p:cNvGrpSpPr/>
          <p:nvPr/>
        </p:nvGrpSpPr>
        <p:grpSpPr>
          <a:xfrm>
            <a:off x="2751782" y="14394527"/>
            <a:ext cx="9200951" cy="343102"/>
            <a:chOff x="2691854" y="12296621"/>
            <a:chExt cx="9200951" cy="343102"/>
          </a:xfrm>
        </p:grpSpPr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D1A143F-4B5F-717C-E662-A370C5EBF683}"/>
                </a:ext>
              </a:extLst>
            </p:cNvPr>
            <p:cNvSpPr/>
            <p:nvPr/>
          </p:nvSpPr>
          <p:spPr>
            <a:xfrm>
              <a:off x="2691854" y="12296621"/>
              <a:ext cx="9200951" cy="343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4AE0E120-AD0D-4BA8-3602-937CCDC634A4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2EF3197D-C3E7-CA88-066B-E4A3C3E08FA8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91E7F70D-5FB9-7513-60F3-B66DB738231E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634AE08C-C76F-B9CA-2D5B-A8C27E3D6D4F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10C36869-D09B-6687-ED73-8D0F973D4DB4}"/>
              </a:ext>
            </a:extLst>
          </p:cNvPr>
          <p:cNvGrpSpPr/>
          <p:nvPr/>
        </p:nvGrpSpPr>
        <p:grpSpPr>
          <a:xfrm>
            <a:off x="10025810" y="15591799"/>
            <a:ext cx="1279899" cy="338554"/>
            <a:chOff x="648311" y="4650981"/>
            <a:chExt cx="1279900" cy="33855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B561DAA2-C6D0-BA03-9128-3B0477E1C259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1" name="Gerade Verbindung 23">
                <a:extLst>
                  <a:ext uri="{FF2B5EF4-FFF2-40B4-BE49-F238E27FC236}">
                    <a16:creationId xmlns:a16="http://schemas.microsoft.com/office/drawing/2014/main" id="{9ED057B7-D656-0AD9-69DD-E3CEA5F07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25">
                <a:extLst>
                  <a:ext uri="{FF2B5EF4-FFF2-40B4-BE49-F238E27FC236}">
                    <a16:creationId xmlns:a16="http://schemas.microsoft.com/office/drawing/2014/main" id="{6AD471E9-601B-1518-97A9-F31520963E57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30">
                <a:extLst>
                  <a:ext uri="{FF2B5EF4-FFF2-40B4-BE49-F238E27FC236}">
                    <a16:creationId xmlns:a16="http://schemas.microsoft.com/office/drawing/2014/main" id="{E00013D8-D1C2-2608-34CD-2B220474B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FBC5E2DA-25A8-9C02-810B-C09EA8F29480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pic>
        <p:nvPicPr>
          <p:cNvPr id="154" name="Grafik 153">
            <a:extLst>
              <a:ext uri="{FF2B5EF4-FFF2-40B4-BE49-F238E27FC236}">
                <a16:creationId xmlns:a16="http://schemas.microsoft.com/office/drawing/2014/main" id="{4F5A307C-51DA-09BA-8232-E0FD302CD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8" r="69001" b="70235"/>
          <a:stretch/>
        </p:blipFill>
        <p:spPr>
          <a:xfrm>
            <a:off x="3043120" y="13525838"/>
            <a:ext cx="649949" cy="523052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AB0FEEA4-9E7E-F989-8E20-2B480D4A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779" y="13549756"/>
            <a:ext cx="598187" cy="485242"/>
          </a:xfrm>
          <a:prstGeom prst="rect">
            <a:avLst/>
          </a:prstGeom>
        </p:spPr>
      </p:pic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85DFAED4-751A-DC7C-FB36-234802FDA1DC}"/>
              </a:ext>
            </a:extLst>
          </p:cNvPr>
          <p:cNvCxnSpPr>
            <a:cxnSpLocks/>
          </p:cNvCxnSpPr>
          <p:nvPr/>
        </p:nvCxnSpPr>
        <p:spPr>
          <a:xfrm flipV="1">
            <a:off x="3327114" y="13445364"/>
            <a:ext cx="13300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81FF73C8-426E-E3B5-9FE7-BD8700ACADB2}"/>
              </a:ext>
            </a:extLst>
          </p:cNvPr>
          <p:cNvCxnSpPr>
            <a:cxnSpLocks/>
          </p:cNvCxnSpPr>
          <p:nvPr/>
        </p:nvCxnSpPr>
        <p:spPr>
          <a:xfrm flipV="1">
            <a:off x="4328399" y="13533462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2465B3E2-8D54-7599-84FE-EBBFB4B29503}"/>
              </a:ext>
            </a:extLst>
          </p:cNvPr>
          <p:cNvCxnSpPr>
            <a:cxnSpLocks/>
          </p:cNvCxnSpPr>
          <p:nvPr/>
        </p:nvCxnSpPr>
        <p:spPr>
          <a:xfrm>
            <a:off x="7999147" y="13356777"/>
            <a:ext cx="132774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fik 166">
            <a:extLst>
              <a:ext uri="{FF2B5EF4-FFF2-40B4-BE49-F238E27FC236}">
                <a16:creationId xmlns:a16="http://schemas.microsoft.com/office/drawing/2014/main" id="{013DA6DE-8DE1-7D80-0ED0-749AEE754D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60"/>
          <a:stretch/>
        </p:blipFill>
        <p:spPr>
          <a:xfrm>
            <a:off x="8655755" y="13421842"/>
            <a:ext cx="703386" cy="658672"/>
          </a:xfrm>
          <a:prstGeom prst="rect">
            <a:avLst/>
          </a:prstGeom>
        </p:spPr>
      </p:pic>
      <p:sp>
        <p:nvSpPr>
          <p:cNvPr id="168" name="Textfeld 167">
            <a:extLst>
              <a:ext uri="{FF2B5EF4-FFF2-40B4-BE49-F238E27FC236}">
                <a16:creationId xmlns:a16="http://schemas.microsoft.com/office/drawing/2014/main" id="{404206F5-B1A3-154A-2C2B-AFFB0B295D5F}"/>
              </a:ext>
            </a:extLst>
          </p:cNvPr>
          <p:cNvSpPr txBox="1"/>
          <p:nvPr/>
        </p:nvSpPr>
        <p:spPr>
          <a:xfrm>
            <a:off x="8319868" y="13797537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PCC</a:t>
            </a:r>
          </a:p>
        </p:txBody>
      </p: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E6466582-2D33-DBDB-8B31-5A653EFC4EED}"/>
              </a:ext>
            </a:extLst>
          </p:cNvPr>
          <p:cNvCxnSpPr>
            <a:cxnSpLocks/>
          </p:cNvCxnSpPr>
          <p:nvPr/>
        </p:nvCxnSpPr>
        <p:spPr>
          <a:xfrm flipH="1">
            <a:off x="8649719" y="13651343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feld 175">
            <a:extLst>
              <a:ext uri="{FF2B5EF4-FFF2-40B4-BE49-F238E27FC236}">
                <a16:creationId xmlns:a16="http://schemas.microsoft.com/office/drawing/2014/main" id="{78EB2BEF-2F1B-5687-0B0A-5DDF71DC5FF5}"/>
              </a:ext>
            </a:extLst>
          </p:cNvPr>
          <p:cNvSpPr txBox="1"/>
          <p:nvPr/>
        </p:nvSpPr>
        <p:spPr>
          <a:xfrm>
            <a:off x="2101555" y="1455605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D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DDE9665B-8F0B-B719-8681-194E6BAA860E}"/>
              </a:ext>
            </a:extLst>
          </p:cNvPr>
          <p:cNvSpPr/>
          <p:nvPr/>
        </p:nvSpPr>
        <p:spPr>
          <a:xfrm>
            <a:off x="6613973" y="14556752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8F48022-6375-97EC-769A-37DDA3C76E5B}"/>
              </a:ext>
            </a:extLst>
          </p:cNvPr>
          <p:cNvSpPr/>
          <p:nvPr/>
        </p:nvSpPr>
        <p:spPr>
          <a:xfrm>
            <a:off x="2254475" y="3307289"/>
            <a:ext cx="4906260" cy="364994"/>
          </a:xfrm>
          <a:prstGeom prst="rect">
            <a:avLst/>
          </a:prstGeom>
          <a:solidFill>
            <a:schemeClr val="accent1">
              <a:lumMod val="60000"/>
              <a:lumOff val="40000"/>
              <a:alpha val="193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5F2097-B198-9084-EEBE-462FCDBD6874}"/>
              </a:ext>
            </a:extLst>
          </p:cNvPr>
          <p:cNvSpPr txBox="1"/>
          <p:nvPr/>
        </p:nvSpPr>
        <p:spPr>
          <a:xfrm>
            <a:off x="3450552" y="3327441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Auditory Unpleasantness Ratings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4F2CA40-FC58-833F-4F30-191D9D134668}"/>
              </a:ext>
            </a:extLst>
          </p:cNvPr>
          <p:cNvSpPr txBox="1"/>
          <p:nvPr/>
        </p:nvSpPr>
        <p:spPr>
          <a:xfrm>
            <a:off x="2314304" y="333372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4B68D7CE-5269-0630-E1D8-1CF83D6AC1E3}"/>
              </a:ext>
            </a:extLst>
          </p:cNvPr>
          <p:cNvSpPr/>
          <p:nvPr/>
        </p:nvSpPr>
        <p:spPr>
          <a:xfrm>
            <a:off x="7307141" y="3307291"/>
            <a:ext cx="5004602" cy="364992"/>
          </a:xfrm>
          <a:prstGeom prst="rect">
            <a:avLst/>
          </a:prstGeom>
          <a:solidFill>
            <a:schemeClr val="accent1">
              <a:lumMod val="60000"/>
              <a:lumOff val="40000"/>
              <a:alpha val="193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BBC53A-BD7D-82AD-A054-B6B566D7E859}"/>
              </a:ext>
            </a:extLst>
          </p:cNvPr>
          <p:cNvSpPr txBox="1"/>
          <p:nvPr/>
        </p:nvSpPr>
        <p:spPr>
          <a:xfrm>
            <a:off x="8611740" y="3340387"/>
            <a:ext cx="2721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Medial Prefrontal Cortex Activity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7A4805C-3937-DE81-65BB-0FD177E8111B}"/>
              </a:ext>
            </a:extLst>
          </p:cNvPr>
          <p:cNvSpPr txBox="1"/>
          <p:nvPr/>
        </p:nvSpPr>
        <p:spPr>
          <a:xfrm>
            <a:off x="7413404" y="3323908"/>
            <a:ext cx="413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B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DD3F10F-0BD4-42C1-C446-1DABA1E80BD7}"/>
              </a:ext>
            </a:extLst>
          </p:cNvPr>
          <p:cNvSpPr txBox="1"/>
          <p:nvPr/>
        </p:nvSpPr>
        <p:spPr>
          <a:xfrm>
            <a:off x="8191876" y="1457204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Precuneus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D62990B-B2B3-F733-2378-F9606793D746}"/>
              </a:ext>
            </a:extLst>
          </p:cNvPr>
          <p:cNvSpPr txBox="1"/>
          <p:nvPr/>
        </p:nvSpPr>
        <p:spPr>
          <a:xfrm>
            <a:off x="6613623" y="1456161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E</a:t>
            </a:r>
          </a:p>
        </p:txBody>
      </p:sp>
      <p:pic>
        <p:nvPicPr>
          <p:cNvPr id="198" name="Grafik 197">
            <a:extLst>
              <a:ext uri="{FF2B5EF4-FFF2-40B4-BE49-F238E27FC236}">
                <a16:creationId xmlns:a16="http://schemas.microsoft.com/office/drawing/2014/main" id="{CA4C4C76-2D91-F9B9-FA81-21CF8E6EE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668" y="2815643"/>
            <a:ext cx="3428517" cy="373266"/>
          </a:xfrm>
          <a:prstGeom prst="rect">
            <a:avLst/>
          </a:prstGeom>
        </p:spPr>
      </p:pic>
      <p:pic>
        <p:nvPicPr>
          <p:cNvPr id="206" name="Grafik 205">
            <a:extLst>
              <a:ext uri="{FF2B5EF4-FFF2-40B4-BE49-F238E27FC236}">
                <a16:creationId xmlns:a16="http://schemas.microsoft.com/office/drawing/2014/main" id="{65DE55B4-ECF2-23C4-E66F-8FF9476A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549" y="2866077"/>
            <a:ext cx="3428517" cy="373266"/>
          </a:xfrm>
          <a:prstGeom prst="rect">
            <a:avLst/>
          </a:prstGeom>
        </p:spPr>
      </p:pic>
      <p:pic>
        <p:nvPicPr>
          <p:cNvPr id="213" name="Grafik 212">
            <a:extLst>
              <a:ext uri="{FF2B5EF4-FFF2-40B4-BE49-F238E27FC236}">
                <a16:creationId xmlns:a16="http://schemas.microsoft.com/office/drawing/2014/main" id="{7B16F168-AF1B-4E1B-F20D-D54B729AC5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85" r="5352" b="3426"/>
          <a:stretch/>
        </p:blipFill>
        <p:spPr>
          <a:xfrm>
            <a:off x="7375153" y="3802171"/>
            <a:ext cx="4838618" cy="4007107"/>
          </a:xfrm>
          <a:prstGeom prst="rect">
            <a:avLst/>
          </a:prstGeom>
        </p:spPr>
      </p:pic>
      <p:pic>
        <p:nvPicPr>
          <p:cNvPr id="215" name="Grafik 214">
            <a:extLst>
              <a:ext uri="{FF2B5EF4-FFF2-40B4-BE49-F238E27FC236}">
                <a16:creationId xmlns:a16="http://schemas.microsoft.com/office/drawing/2014/main" id="{079B56BB-F6FC-3CDA-FC79-077F055DA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320" r="3592" b="3501"/>
          <a:stretch/>
        </p:blipFill>
        <p:spPr>
          <a:xfrm>
            <a:off x="2401349" y="3795462"/>
            <a:ext cx="4683186" cy="3984187"/>
          </a:xfrm>
          <a:prstGeom prst="rect">
            <a:avLst/>
          </a:prstGeom>
        </p:spPr>
      </p:pic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774BB468-87DD-6958-1CA4-36CC8E7EECC6}"/>
              </a:ext>
            </a:extLst>
          </p:cNvPr>
          <p:cNvGrpSpPr/>
          <p:nvPr/>
        </p:nvGrpSpPr>
        <p:grpSpPr>
          <a:xfrm>
            <a:off x="3589493" y="4427854"/>
            <a:ext cx="2693885" cy="182648"/>
            <a:chOff x="5472936" y="5570725"/>
            <a:chExt cx="315216" cy="198921"/>
          </a:xfrm>
        </p:grpSpPr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D625AA7C-A23F-AE41-2A3F-AE765074787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36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C90CEFCB-26D8-0B25-C061-F8950F2E045F}"/>
                </a:ext>
              </a:extLst>
            </p:cNvPr>
            <p:cNvCxnSpPr/>
            <p:nvPr/>
          </p:nvCxnSpPr>
          <p:spPr>
            <a:xfrm>
              <a:off x="5472936" y="5577840"/>
              <a:ext cx="315216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77BB137B-A139-2067-BD6C-1153CA018C80}"/>
                </a:ext>
              </a:extLst>
            </p:cNvPr>
            <p:cNvCxnSpPr>
              <a:cxnSpLocks/>
            </p:cNvCxnSpPr>
            <p:nvPr/>
          </p:nvCxnSpPr>
          <p:spPr>
            <a:xfrm>
              <a:off x="5787820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8" name="Textfeld 217">
            <a:extLst>
              <a:ext uri="{FF2B5EF4-FFF2-40B4-BE49-F238E27FC236}">
                <a16:creationId xmlns:a16="http://schemas.microsoft.com/office/drawing/2014/main" id="{D6CAFAD4-7047-CA45-0B12-5E1FF92610EB}"/>
              </a:ext>
            </a:extLst>
          </p:cNvPr>
          <p:cNvSpPr txBox="1"/>
          <p:nvPr/>
        </p:nvSpPr>
        <p:spPr>
          <a:xfrm>
            <a:off x="4567872" y="4084296"/>
            <a:ext cx="109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   </a:t>
            </a:r>
            <a:r>
              <a:rPr lang="en-AU" sz="1600" dirty="0">
                <a:latin typeface="Helvetica" pitchFamily="2" charset="0"/>
              </a:rPr>
              <a:t> *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F0A32CA0-B2A6-2C37-FE0C-AFF1B3998037}"/>
              </a:ext>
            </a:extLst>
          </p:cNvPr>
          <p:cNvGrpSpPr/>
          <p:nvPr/>
        </p:nvGrpSpPr>
        <p:grpSpPr>
          <a:xfrm>
            <a:off x="8695015" y="4419487"/>
            <a:ext cx="2723709" cy="182648"/>
            <a:chOff x="5472936" y="5570725"/>
            <a:chExt cx="315216" cy="198921"/>
          </a:xfrm>
        </p:grpSpPr>
        <p:cxnSp>
          <p:nvCxnSpPr>
            <p:cNvPr id="223" name="Gerade Verbindung 222">
              <a:extLst>
                <a:ext uri="{FF2B5EF4-FFF2-40B4-BE49-F238E27FC236}">
                  <a16:creationId xmlns:a16="http://schemas.microsoft.com/office/drawing/2014/main" id="{D5D422BE-6B7B-7947-E502-8A53DBC58780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36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Gerade Verbindung 223">
              <a:extLst>
                <a:ext uri="{FF2B5EF4-FFF2-40B4-BE49-F238E27FC236}">
                  <a16:creationId xmlns:a16="http://schemas.microsoft.com/office/drawing/2014/main" id="{A6E06F1F-3A79-16C3-B303-2B48651556DB}"/>
                </a:ext>
              </a:extLst>
            </p:cNvPr>
            <p:cNvCxnSpPr/>
            <p:nvPr/>
          </p:nvCxnSpPr>
          <p:spPr>
            <a:xfrm>
              <a:off x="5472936" y="5577840"/>
              <a:ext cx="315216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Gerade Verbindung 224">
              <a:extLst>
                <a:ext uri="{FF2B5EF4-FFF2-40B4-BE49-F238E27FC236}">
                  <a16:creationId xmlns:a16="http://schemas.microsoft.com/office/drawing/2014/main" id="{85E52017-7C02-F61C-7108-36D2FC0340F2}"/>
                </a:ext>
              </a:extLst>
            </p:cNvPr>
            <p:cNvCxnSpPr>
              <a:cxnSpLocks/>
            </p:cNvCxnSpPr>
            <p:nvPr/>
          </p:nvCxnSpPr>
          <p:spPr>
            <a:xfrm>
              <a:off x="5787820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0" name="Textfeld 229">
            <a:extLst>
              <a:ext uri="{FF2B5EF4-FFF2-40B4-BE49-F238E27FC236}">
                <a16:creationId xmlns:a16="http://schemas.microsoft.com/office/drawing/2014/main" id="{65102FDD-3D05-E1C1-68D1-CFE3EAD9BEE3}"/>
              </a:ext>
            </a:extLst>
          </p:cNvPr>
          <p:cNvSpPr txBox="1"/>
          <p:nvPr/>
        </p:nvSpPr>
        <p:spPr>
          <a:xfrm>
            <a:off x="9773458" y="4091412"/>
            <a:ext cx="109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   </a:t>
            </a:r>
            <a:r>
              <a:rPr lang="en-AU" sz="1600" dirty="0">
                <a:latin typeface="Helvetica" pitchFamily="2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1893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B28CF41-22E3-35CC-1E17-B6984BB07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6" t="48255" r="64558" b="37896"/>
          <a:stretch/>
        </p:blipFill>
        <p:spPr>
          <a:xfrm>
            <a:off x="7886239" y="8351142"/>
            <a:ext cx="582710" cy="53084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9062A5B-E122-A2DE-F779-F86272D2862D}"/>
              </a:ext>
            </a:extLst>
          </p:cNvPr>
          <p:cNvSpPr/>
          <p:nvPr/>
        </p:nvSpPr>
        <p:spPr>
          <a:xfrm>
            <a:off x="2614862" y="1779499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0188A6-FDC9-3D1A-43D0-A447E0330C2A}"/>
              </a:ext>
            </a:extLst>
          </p:cNvPr>
          <p:cNvSpPr/>
          <p:nvPr/>
        </p:nvSpPr>
        <p:spPr>
          <a:xfrm>
            <a:off x="2786449" y="6464297"/>
            <a:ext cx="4359349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F76D26-24CD-880A-54F6-5461F0DE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5" t="-1" r="50336" b="73176"/>
          <a:stretch/>
        </p:blipFill>
        <p:spPr>
          <a:xfrm>
            <a:off x="7356685" y="7051715"/>
            <a:ext cx="1766380" cy="120945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85FC97C-3E8C-66B2-0159-FB0ED0A6E643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8D5FF9D-0E54-FD63-1E5B-5ADD80FA0A80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1029081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3C50CEC3-ED3B-8FEC-7F7F-634C67A8097F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AD2D6EB-3C53-397C-2113-B83CEDE99E04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1029081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67AFE2E-7147-CD9C-7CFD-D2B78394498B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3AAA612-1794-0FFE-C2EB-717925BB46C9}"/>
              </a:ext>
            </a:extLst>
          </p:cNvPr>
          <p:cNvSpPr txBox="1"/>
          <p:nvPr/>
        </p:nvSpPr>
        <p:spPr>
          <a:xfrm>
            <a:off x="3339714" y="6488879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FB7751-7A85-BF7F-9ECD-1586D9A6D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4" t="81531" r="45303"/>
          <a:stretch/>
        </p:blipFill>
        <p:spPr>
          <a:xfrm>
            <a:off x="7418295" y="8511132"/>
            <a:ext cx="467121" cy="65808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5298D03-19FB-E9E5-8BD9-04952879B2D9}"/>
              </a:ext>
            </a:extLst>
          </p:cNvPr>
          <p:cNvSpPr/>
          <p:nvPr/>
        </p:nvSpPr>
        <p:spPr>
          <a:xfrm>
            <a:off x="2786449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3C2AAF5-56A6-5F9A-57FD-04384D65B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7" r="49562" b="72549"/>
          <a:stretch/>
        </p:blipFill>
        <p:spPr>
          <a:xfrm>
            <a:off x="2818463" y="7054450"/>
            <a:ext cx="1796460" cy="12668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B1EF17-B6D5-43FD-006F-E47B1EFF1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5" t="28948" r="63961" b="52801"/>
          <a:stretch/>
        </p:blipFill>
        <p:spPr>
          <a:xfrm>
            <a:off x="2991437" y="8370023"/>
            <a:ext cx="696554" cy="65126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EDDBA06-5635-62E8-B56A-0355318AA6CF}"/>
              </a:ext>
            </a:extLst>
          </p:cNvPr>
          <p:cNvSpPr/>
          <p:nvPr/>
        </p:nvSpPr>
        <p:spPr>
          <a:xfrm>
            <a:off x="5033830" y="9419152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67363A-F8E2-A526-C3FE-2F4C6CA81439}"/>
              </a:ext>
            </a:extLst>
          </p:cNvPr>
          <p:cNvSpPr txBox="1"/>
          <p:nvPr/>
        </p:nvSpPr>
        <p:spPr>
          <a:xfrm>
            <a:off x="5373499" y="9463893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A1400E-39E7-1F70-299F-67FE609FA999}"/>
              </a:ext>
            </a:extLst>
          </p:cNvPr>
          <p:cNvSpPr/>
          <p:nvPr/>
        </p:nvSpPr>
        <p:spPr>
          <a:xfrm>
            <a:off x="5033830" y="9423072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2DC21DF-7668-186D-599B-0221F58B024B}"/>
              </a:ext>
            </a:extLst>
          </p:cNvPr>
          <p:cNvSpPr/>
          <p:nvPr/>
        </p:nvSpPr>
        <p:spPr>
          <a:xfrm>
            <a:off x="5186462" y="177949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F0ADECB-B166-D58B-D71C-F823F36A94CE}"/>
              </a:ext>
            </a:extLst>
          </p:cNvPr>
          <p:cNvSpPr/>
          <p:nvPr/>
        </p:nvSpPr>
        <p:spPr>
          <a:xfrm>
            <a:off x="5186462" y="178341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A7E9D25-C2F6-2C67-3688-9BF1B45B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01" r="47519" b="70360"/>
          <a:stretch/>
        </p:blipFill>
        <p:spPr>
          <a:xfrm>
            <a:off x="5122181" y="9924738"/>
            <a:ext cx="1948838" cy="140995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79DD880-43D8-F0A4-CD9B-0C3F13D1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26" t="65073" r="10063" b="18112"/>
          <a:stretch/>
        </p:blipFill>
        <p:spPr>
          <a:xfrm>
            <a:off x="5377565" y="11270868"/>
            <a:ext cx="1456809" cy="83332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23E6CAD-7CAC-C2AE-4D98-AF28F242D1D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3A174AB-CA59-FA2C-6D52-002EB755C54E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13617DD2-6C45-58FC-D412-321AE624E8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79987" y="10308955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78D9AC7-52DE-43A7-FF50-6B93795B0C20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432731" y="11097437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13C7A31-33F1-67FB-7391-29DAD3914042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6626056" y="11243631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563E9BB-A70B-7F8E-196B-1D308AF60599}"/>
              </a:ext>
            </a:extLst>
          </p:cNvPr>
          <p:cNvSpPr txBox="1"/>
          <p:nvPr/>
        </p:nvSpPr>
        <p:spPr>
          <a:xfrm>
            <a:off x="6453573" y="10951243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71429BBC-A8CF-C2C4-532A-BF9B3DC99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6" t="23007" r="45481" b="50795"/>
          <a:stretch/>
        </p:blipFill>
        <p:spPr>
          <a:xfrm>
            <a:off x="8463868" y="8372060"/>
            <a:ext cx="696015" cy="929242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CD8A36E-827E-5734-138C-E881C600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99" t="46649" r="63748" b="37140"/>
          <a:stretch/>
        </p:blipFill>
        <p:spPr>
          <a:xfrm>
            <a:off x="3818245" y="8317278"/>
            <a:ext cx="609951" cy="659558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749A901-C547-487A-446A-88BDBDD09D53}"/>
              </a:ext>
            </a:extLst>
          </p:cNvPr>
          <p:cNvGrpSpPr/>
          <p:nvPr/>
        </p:nvGrpSpPr>
        <p:grpSpPr>
          <a:xfrm>
            <a:off x="5033830" y="12537459"/>
            <a:ext cx="4359349" cy="276999"/>
            <a:chOff x="5033829" y="12328118"/>
            <a:chExt cx="4359349" cy="276999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45FD957-324A-611E-7CEF-C2FDDC673443}"/>
                </a:ext>
              </a:extLst>
            </p:cNvPr>
            <p:cNvSpPr/>
            <p:nvPr/>
          </p:nvSpPr>
          <p:spPr>
            <a:xfrm>
              <a:off x="5033829" y="12345731"/>
              <a:ext cx="4359349" cy="2593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18B22C34-1404-7DAE-DA68-08435D4B8C04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DBC8425F-EC27-1312-2C48-E52997B9F121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9DB2595-667D-1863-60E9-FB77DA13605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F8F9FE1-BC94-7026-3AF8-97DA258A5AC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FAAE17C2-1BD9-4792-5B70-20972434D87B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BA875439-B6D3-2243-7946-1870F7ACE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304"/>
          <a:stretch/>
        </p:blipFill>
        <p:spPr>
          <a:xfrm>
            <a:off x="4630478" y="6929047"/>
            <a:ext cx="2388720" cy="2279607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92A1575-53D4-C789-35C3-9673B235C5B3}"/>
              </a:ext>
            </a:extLst>
          </p:cNvPr>
          <p:cNvGrpSpPr/>
          <p:nvPr/>
        </p:nvGrpSpPr>
        <p:grpSpPr>
          <a:xfrm>
            <a:off x="9123065" y="6922943"/>
            <a:ext cx="2402402" cy="2319923"/>
            <a:chOff x="8849178" y="6896971"/>
            <a:chExt cx="3762526" cy="3705018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02BE711D-1935-2097-DF89-2662962E1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54AD3EFE-2865-2A03-D624-FE4B4E63C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B796617-C6A7-493A-DD99-4CE99DD437EA}"/>
              </a:ext>
            </a:extLst>
          </p:cNvPr>
          <p:cNvGrpSpPr/>
          <p:nvPr/>
        </p:nvGrpSpPr>
        <p:grpSpPr>
          <a:xfrm>
            <a:off x="6927159" y="9869624"/>
            <a:ext cx="2361645" cy="2327435"/>
            <a:chOff x="5017679" y="9389703"/>
            <a:chExt cx="3768734" cy="3700728"/>
          </a:xfrm>
        </p:grpSpPr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F880A25-E8A5-A54D-D101-C0D3B3298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71" r="32256"/>
            <a:stretch/>
          </p:blipFill>
          <p:spPr>
            <a:xfrm>
              <a:off x="5393102" y="9396831"/>
              <a:ext cx="3393311" cy="36936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4647618E-435B-B0B8-D055-52A25ABC3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6097"/>
            <a:stretch/>
          </p:blipFill>
          <p:spPr>
            <a:xfrm>
              <a:off x="5017679" y="9389703"/>
              <a:ext cx="412954" cy="3693600"/>
            </a:xfrm>
            <a:prstGeom prst="rect">
              <a:avLst/>
            </a:prstGeom>
          </p:spPr>
        </p:pic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4249B7A1-C7C2-6471-DE98-5268BE50F5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9" r="13896"/>
          <a:stretch/>
        </p:blipFill>
        <p:spPr>
          <a:xfrm>
            <a:off x="2786449" y="2079175"/>
            <a:ext cx="2215367" cy="185801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DDB9CF59-1308-4753-2C4B-E85E750CDAE2}"/>
              </a:ext>
            </a:extLst>
          </p:cNvPr>
          <p:cNvSpPr txBox="1"/>
          <p:nvPr/>
        </p:nvSpPr>
        <p:spPr>
          <a:xfrm>
            <a:off x="7953514" y="185713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E7900C62-C2CF-045F-45FF-307D11489B37}"/>
              </a:ext>
            </a:extLst>
          </p:cNvPr>
          <p:cNvSpPr/>
          <p:nvPr/>
        </p:nvSpPr>
        <p:spPr>
          <a:xfrm>
            <a:off x="2786449" y="3985875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3AFA6766-D49E-4648-E72F-DF99E7D176C0}"/>
              </a:ext>
            </a:extLst>
          </p:cNvPr>
          <p:cNvSpPr/>
          <p:nvPr/>
        </p:nvSpPr>
        <p:spPr>
          <a:xfrm>
            <a:off x="2797095" y="4421279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C81CBF3A-C964-0836-96FA-5D790D2287E0}"/>
              </a:ext>
            </a:extLst>
          </p:cNvPr>
          <p:cNvSpPr/>
          <p:nvPr/>
        </p:nvSpPr>
        <p:spPr>
          <a:xfrm>
            <a:off x="2796127" y="4872706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77D9E02-04DC-A585-A3D3-6C0751070422}"/>
              </a:ext>
            </a:extLst>
          </p:cNvPr>
          <p:cNvGrpSpPr/>
          <p:nvPr/>
        </p:nvGrpSpPr>
        <p:grpSpPr>
          <a:xfrm>
            <a:off x="5373499" y="2454444"/>
            <a:ext cx="7307909" cy="2677548"/>
            <a:chOff x="7547909" y="592060"/>
            <a:chExt cx="7019189" cy="242819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313B5C3-8282-3773-5449-A19CFBB9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927" y="592060"/>
              <a:ext cx="6828171" cy="2428199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19DD6FE-6BBC-E359-11A4-5A0DC5D0D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7202"/>
            <a:stretch/>
          </p:blipFill>
          <p:spPr>
            <a:xfrm>
              <a:off x="7547909" y="607925"/>
              <a:ext cx="191018" cy="239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92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C332331-E13A-2F4F-15B9-536287852689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1029081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08A8A24-C90B-6E47-4C06-DBED39F68341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F64BAFB-6844-772A-77C1-1C7743FC84AC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1029081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4668876-57C7-40F3-3000-BBE51C36852D}"/>
              </a:ext>
            </a:extLst>
          </p:cNvPr>
          <p:cNvSpPr/>
          <p:nvPr/>
        </p:nvSpPr>
        <p:spPr>
          <a:xfrm>
            <a:off x="5186462" y="1756299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18E8C77-C07A-2849-A2CD-CF95BB66885C}"/>
              </a:ext>
            </a:extLst>
          </p:cNvPr>
          <p:cNvSpPr txBox="1"/>
          <p:nvPr/>
        </p:nvSpPr>
        <p:spPr>
          <a:xfrm>
            <a:off x="7953514" y="185713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66B94D3-D67D-6045-2424-0DF767E2B9B2}"/>
              </a:ext>
            </a:extLst>
          </p:cNvPr>
          <p:cNvSpPr/>
          <p:nvPr/>
        </p:nvSpPr>
        <p:spPr>
          <a:xfrm>
            <a:off x="2786449" y="3985875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F65B679-E966-C742-1362-7ECE52FB6520}"/>
              </a:ext>
            </a:extLst>
          </p:cNvPr>
          <p:cNvSpPr/>
          <p:nvPr/>
        </p:nvSpPr>
        <p:spPr>
          <a:xfrm>
            <a:off x="2797095" y="4421279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50F87F0-DB5B-1C36-0ECB-89F0A5C0B036}"/>
              </a:ext>
            </a:extLst>
          </p:cNvPr>
          <p:cNvSpPr/>
          <p:nvPr/>
        </p:nvSpPr>
        <p:spPr>
          <a:xfrm>
            <a:off x="2796127" y="4872706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4CEA2F-A5EA-EC06-6C7D-05EFA9A4BA98}"/>
              </a:ext>
            </a:extLst>
          </p:cNvPr>
          <p:cNvSpPr/>
          <p:nvPr/>
        </p:nvSpPr>
        <p:spPr>
          <a:xfrm>
            <a:off x="2614861" y="6011848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1B2B3B-00B0-DB01-AECC-395B9E344125}"/>
              </a:ext>
            </a:extLst>
          </p:cNvPr>
          <p:cNvSpPr/>
          <p:nvPr/>
        </p:nvSpPr>
        <p:spPr>
          <a:xfrm>
            <a:off x="5186461" y="6011848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E7DAAE1-477B-3AAA-0B05-27F86289E6B8}"/>
              </a:ext>
            </a:extLst>
          </p:cNvPr>
          <p:cNvSpPr/>
          <p:nvPr/>
        </p:nvSpPr>
        <p:spPr>
          <a:xfrm>
            <a:off x="5186461" y="6015765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6BE3D0-A817-8F54-450C-7CA362456F5B}"/>
              </a:ext>
            </a:extLst>
          </p:cNvPr>
          <p:cNvSpPr txBox="1"/>
          <p:nvPr/>
        </p:nvSpPr>
        <p:spPr>
          <a:xfrm>
            <a:off x="7953513" y="608948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9DF124D-2A10-ADF8-5BB7-E455C50EA5ED}"/>
              </a:ext>
            </a:extLst>
          </p:cNvPr>
          <p:cNvSpPr/>
          <p:nvPr/>
        </p:nvSpPr>
        <p:spPr>
          <a:xfrm>
            <a:off x="2786448" y="8218224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44EACDD-10F1-B9DA-0918-3EB106185D63}"/>
              </a:ext>
            </a:extLst>
          </p:cNvPr>
          <p:cNvSpPr/>
          <p:nvPr/>
        </p:nvSpPr>
        <p:spPr>
          <a:xfrm>
            <a:off x="2797094" y="8653628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BE1A5EB-FE54-597F-CE6D-E176428B1382}"/>
              </a:ext>
            </a:extLst>
          </p:cNvPr>
          <p:cNvSpPr/>
          <p:nvPr/>
        </p:nvSpPr>
        <p:spPr>
          <a:xfrm>
            <a:off x="2796126" y="9105055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C0415AD-2DC6-FFFC-C261-77184F9B96B1}"/>
              </a:ext>
            </a:extLst>
          </p:cNvPr>
          <p:cNvGrpSpPr/>
          <p:nvPr/>
        </p:nvGrpSpPr>
        <p:grpSpPr>
          <a:xfrm>
            <a:off x="2614861" y="1758109"/>
            <a:ext cx="10281987" cy="3560705"/>
            <a:chOff x="2614862" y="1779499"/>
            <a:chExt cx="10281987" cy="356070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04D4EEB-933F-F171-6747-93CC1F698488}"/>
                </a:ext>
              </a:extLst>
            </p:cNvPr>
            <p:cNvSpPr/>
            <p:nvPr/>
          </p:nvSpPr>
          <p:spPr>
            <a:xfrm>
              <a:off x="2614862" y="1779499"/>
              <a:ext cx="10281987" cy="356070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1BD03F1-7F61-4CF2-EB35-E8A1864837E5}"/>
                </a:ext>
              </a:extLst>
            </p:cNvPr>
            <p:cNvSpPr/>
            <p:nvPr/>
          </p:nvSpPr>
          <p:spPr>
            <a:xfrm>
              <a:off x="5184515" y="1782892"/>
              <a:ext cx="7710388" cy="490619"/>
            </a:xfrm>
            <a:prstGeom prst="rect">
              <a:avLst/>
            </a:prstGeom>
            <a:solidFill>
              <a:srgbClr val="0064FE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A89D8E2-0E50-559C-6914-3D98FD32C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29" r="13896"/>
            <a:stretch/>
          </p:blipFill>
          <p:spPr>
            <a:xfrm>
              <a:off x="2786449" y="2079175"/>
              <a:ext cx="2215367" cy="1858012"/>
            </a:xfrm>
            <a:prstGeom prst="rect">
              <a:avLst/>
            </a:prstGeom>
          </p:spPr>
        </p:pic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9318CCE-2D7F-BFCD-B7DC-1E29AA1D9789}"/>
                </a:ext>
              </a:extLst>
            </p:cNvPr>
            <p:cNvGrpSpPr/>
            <p:nvPr/>
          </p:nvGrpSpPr>
          <p:grpSpPr>
            <a:xfrm>
              <a:off x="5373499" y="2454444"/>
              <a:ext cx="7307910" cy="2677548"/>
              <a:chOff x="7547909" y="592060"/>
              <a:chExt cx="7019190" cy="2428199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14AF867-FE8C-339D-EB47-58068DC9B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8927" y="592060"/>
                <a:ext cx="6828172" cy="2428199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34F4E19-F70D-3BDF-7FE9-F9D1C1506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7202"/>
              <a:stretch/>
            </p:blipFill>
            <p:spPr>
              <a:xfrm>
                <a:off x="7547909" y="607925"/>
                <a:ext cx="191018" cy="2396467"/>
              </a:xfrm>
              <a:prstGeom prst="rect">
                <a:avLst/>
              </a:prstGeom>
            </p:spPr>
          </p:pic>
        </p:grp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30CD170-18A0-6305-0DC9-A782E28A8ACF}"/>
                </a:ext>
              </a:extLst>
            </p:cNvPr>
            <p:cNvSpPr txBox="1"/>
            <p:nvPr/>
          </p:nvSpPr>
          <p:spPr>
            <a:xfrm>
              <a:off x="2796126" y="4034137"/>
              <a:ext cx="2174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latin typeface="Helvetica Light" panose="020B0403020202020204" pitchFamily="34" charset="0"/>
                </a:rPr>
                <a:t>Modality specific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496A32B-198D-BCE9-239E-6C437E1B56CC}"/>
                </a:ext>
              </a:extLst>
            </p:cNvPr>
            <p:cNvSpPr txBox="1"/>
            <p:nvPr/>
          </p:nvSpPr>
          <p:spPr>
            <a:xfrm>
              <a:off x="2775789" y="4464605"/>
              <a:ext cx="2174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latin typeface="Helvetica Light" panose="020B0403020202020204" pitchFamily="34" charset="0"/>
                </a:rPr>
                <a:t>Intensity encoding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A74B2E7-3F1A-F3B3-0288-F1A461058BC4}"/>
                </a:ext>
              </a:extLst>
            </p:cNvPr>
            <p:cNvSpPr txBox="1"/>
            <p:nvPr/>
          </p:nvSpPr>
          <p:spPr>
            <a:xfrm>
              <a:off x="2765132" y="4931728"/>
              <a:ext cx="2174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latin typeface="Helvetica Light" panose="020B0403020202020204" pitchFamily="34" charset="0"/>
                </a:rPr>
                <a:t>Group differences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2B9FF3A6-190E-4D8E-9872-B8A6C53AC940}"/>
              </a:ext>
            </a:extLst>
          </p:cNvPr>
          <p:cNvSpPr txBox="1"/>
          <p:nvPr/>
        </p:nvSpPr>
        <p:spPr>
          <a:xfrm>
            <a:off x="2825952" y="8243503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79C40E8-984E-9998-CC50-95E8F9DB2ACF}"/>
              </a:ext>
            </a:extLst>
          </p:cNvPr>
          <p:cNvSpPr txBox="1"/>
          <p:nvPr/>
        </p:nvSpPr>
        <p:spPr>
          <a:xfrm>
            <a:off x="2813214" y="8672615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9B54E7A-9D5B-334E-1BEE-9DB7997E472B}"/>
              </a:ext>
            </a:extLst>
          </p:cNvPr>
          <p:cNvSpPr txBox="1"/>
          <p:nvPr/>
        </p:nvSpPr>
        <p:spPr>
          <a:xfrm>
            <a:off x="2796126" y="9131601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DF86A87-31A5-0CD2-F85A-9B5C499EB1EB}"/>
              </a:ext>
            </a:extLst>
          </p:cNvPr>
          <p:cNvGrpSpPr/>
          <p:nvPr/>
        </p:nvGrpSpPr>
        <p:grpSpPr>
          <a:xfrm>
            <a:off x="5472936" y="6294339"/>
            <a:ext cx="7220911" cy="2995722"/>
            <a:chOff x="5472936" y="6294339"/>
            <a:chExt cx="7220911" cy="2995722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347E7D10-45FD-12B2-67FB-5FB03A74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997" y="6770021"/>
              <a:ext cx="7114850" cy="2520040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C18BBEA0-D67B-3F3F-EF05-4273AF00D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0" t="-14999" r="94813" b="3476"/>
            <a:stretch/>
          </p:blipFill>
          <p:spPr>
            <a:xfrm>
              <a:off x="5472936" y="6294339"/>
              <a:ext cx="212121" cy="2916583"/>
            </a:xfrm>
            <a:prstGeom prst="rect">
              <a:avLst/>
            </a:prstGeom>
          </p:spPr>
        </p:pic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0FFE0CEA-5161-DBEE-5802-16D9C9580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92"/>
          <a:stretch/>
        </p:blipFill>
        <p:spPr>
          <a:xfrm>
            <a:off x="2786447" y="6113703"/>
            <a:ext cx="2153579" cy="1964488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2421EB-115D-C9E4-1F88-93ABE5DD5162}"/>
              </a:ext>
            </a:extLst>
          </p:cNvPr>
          <p:cNvSpPr txBox="1"/>
          <p:nvPr/>
        </p:nvSpPr>
        <p:spPr>
          <a:xfrm>
            <a:off x="10691446" y="11915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CDEBEC1-CC8F-6BB9-9FBF-49B3F6462064}"/>
              </a:ext>
            </a:extLst>
          </p:cNvPr>
          <p:cNvSpPr/>
          <p:nvPr/>
        </p:nvSpPr>
        <p:spPr>
          <a:xfrm>
            <a:off x="2614861" y="10240280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48A4EB-BFFF-7C89-A83A-D7452E279517}"/>
              </a:ext>
            </a:extLst>
          </p:cNvPr>
          <p:cNvSpPr/>
          <p:nvPr/>
        </p:nvSpPr>
        <p:spPr>
          <a:xfrm>
            <a:off x="5186461" y="10240280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AD1A742-F48E-4313-040D-E277C49A2601}"/>
              </a:ext>
            </a:extLst>
          </p:cNvPr>
          <p:cNvSpPr/>
          <p:nvPr/>
        </p:nvSpPr>
        <p:spPr>
          <a:xfrm>
            <a:off x="5186461" y="10244197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C36BA6E-BB09-20EB-F43D-4E52D8293483}"/>
              </a:ext>
            </a:extLst>
          </p:cNvPr>
          <p:cNvSpPr txBox="1"/>
          <p:nvPr/>
        </p:nvSpPr>
        <p:spPr>
          <a:xfrm>
            <a:off x="7953513" y="1031791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E5006AF4-27CE-BD32-812C-FBE2B1C757B1}"/>
              </a:ext>
            </a:extLst>
          </p:cNvPr>
          <p:cNvSpPr/>
          <p:nvPr/>
        </p:nvSpPr>
        <p:spPr>
          <a:xfrm>
            <a:off x="2786448" y="12446656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7B3D92DF-18F5-BF57-8C9A-12FF9F863E40}"/>
              </a:ext>
            </a:extLst>
          </p:cNvPr>
          <p:cNvSpPr/>
          <p:nvPr/>
        </p:nvSpPr>
        <p:spPr>
          <a:xfrm>
            <a:off x="2797094" y="12882060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538F997A-91AD-740C-7DF8-3B56EE4A3F13}"/>
              </a:ext>
            </a:extLst>
          </p:cNvPr>
          <p:cNvSpPr/>
          <p:nvPr/>
        </p:nvSpPr>
        <p:spPr>
          <a:xfrm>
            <a:off x="2796126" y="13333487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6DAF3BC-CFBB-013B-97F0-43C750C07575}"/>
              </a:ext>
            </a:extLst>
          </p:cNvPr>
          <p:cNvSpPr txBox="1"/>
          <p:nvPr/>
        </p:nvSpPr>
        <p:spPr>
          <a:xfrm>
            <a:off x="2825952" y="12471935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A1B63EC-4278-3368-3507-2C50930ACC01}"/>
              </a:ext>
            </a:extLst>
          </p:cNvPr>
          <p:cNvSpPr txBox="1"/>
          <p:nvPr/>
        </p:nvSpPr>
        <p:spPr>
          <a:xfrm>
            <a:off x="2813214" y="12901047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F9B667-B8C7-1FF2-955D-B2B1FAA926CF}"/>
              </a:ext>
            </a:extLst>
          </p:cNvPr>
          <p:cNvSpPr txBox="1"/>
          <p:nvPr/>
        </p:nvSpPr>
        <p:spPr>
          <a:xfrm>
            <a:off x="2796126" y="13360033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AFAE6028-2932-FDF0-AC8D-304897A680F8}"/>
              </a:ext>
            </a:extLst>
          </p:cNvPr>
          <p:cNvGrpSpPr/>
          <p:nvPr/>
        </p:nvGrpSpPr>
        <p:grpSpPr>
          <a:xfrm>
            <a:off x="5373499" y="11008129"/>
            <a:ext cx="7339538" cy="2553076"/>
            <a:chOff x="7514239" y="6689096"/>
            <a:chExt cx="7339538" cy="2553076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5FA166F9-E382-0030-A142-1A9F4027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927" y="6722132"/>
              <a:ext cx="7114850" cy="252004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23577A69-9DD4-387F-CB32-117AA351C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87" r="95900"/>
            <a:stretch/>
          </p:blipFill>
          <p:spPr>
            <a:xfrm>
              <a:off x="7514239" y="6689096"/>
              <a:ext cx="224688" cy="2538449"/>
            </a:xfrm>
            <a:prstGeom prst="rect">
              <a:avLst/>
            </a:prstGeom>
          </p:spPr>
        </p:pic>
      </p:grpSp>
      <p:pic>
        <p:nvPicPr>
          <p:cNvPr id="63" name="Grafik 62">
            <a:extLst>
              <a:ext uri="{FF2B5EF4-FFF2-40B4-BE49-F238E27FC236}">
                <a16:creationId xmlns:a16="http://schemas.microsoft.com/office/drawing/2014/main" id="{D43C4BD9-8B69-C3D4-4B46-0AF1FFE15A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814" r="6702" b="24535"/>
          <a:stretch/>
        </p:blipFill>
        <p:spPr>
          <a:xfrm>
            <a:off x="2786447" y="10682095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E8C1A072-A31E-30F3-357C-184CC86710DC}"/>
              </a:ext>
            </a:extLst>
          </p:cNvPr>
          <p:cNvSpPr txBox="1"/>
          <p:nvPr/>
        </p:nvSpPr>
        <p:spPr>
          <a:xfrm>
            <a:off x="10691446" y="1613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1E6F549-8DB4-DADB-9E6C-89F284813167}"/>
              </a:ext>
            </a:extLst>
          </p:cNvPr>
          <p:cNvSpPr/>
          <p:nvPr/>
        </p:nvSpPr>
        <p:spPr>
          <a:xfrm>
            <a:off x="2614861" y="14463107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0EFB969-2CDE-F96A-4E10-D3C7E17ACD40}"/>
              </a:ext>
            </a:extLst>
          </p:cNvPr>
          <p:cNvSpPr/>
          <p:nvPr/>
        </p:nvSpPr>
        <p:spPr>
          <a:xfrm>
            <a:off x="5186461" y="14463107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D3F578A-2ABA-BEEC-166C-CF04CFDB9DBB}"/>
              </a:ext>
            </a:extLst>
          </p:cNvPr>
          <p:cNvSpPr/>
          <p:nvPr/>
        </p:nvSpPr>
        <p:spPr>
          <a:xfrm>
            <a:off x="5186461" y="14467024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D6638DF-3010-3AB7-644B-B173B01F8001}"/>
              </a:ext>
            </a:extLst>
          </p:cNvPr>
          <p:cNvSpPr txBox="1"/>
          <p:nvPr/>
        </p:nvSpPr>
        <p:spPr>
          <a:xfrm>
            <a:off x="7953513" y="1454074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Self-referential Areas</a:t>
            </a:r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76FE4008-1A6E-2EE2-DE83-7D9EC5731689}"/>
              </a:ext>
            </a:extLst>
          </p:cNvPr>
          <p:cNvSpPr/>
          <p:nvPr/>
        </p:nvSpPr>
        <p:spPr>
          <a:xfrm>
            <a:off x="2786448" y="16669483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4218A1A3-B721-3539-B111-7042A3197363}"/>
              </a:ext>
            </a:extLst>
          </p:cNvPr>
          <p:cNvSpPr/>
          <p:nvPr/>
        </p:nvSpPr>
        <p:spPr>
          <a:xfrm>
            <a:off x="2797094" y="17104887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C19752DD-D8DF-0326-979B-ECC8BA441B94}"/>
              </a:ext>
            </a:extLst>
          </p:cNvPr>
          <p:cNvSpPr/>
          <p:nvPr/>
        </p:nvSpPr>
        <p:spPr>
          <a:xfrm>
            <a:off x="2796126" y="17556314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F66F686-D8B1-33EE-C9EA-B4173BF316AA}"/>
              </a:ext>
            </a:extLst>
          </p:cNvPr>
          <p:cNvSpPr txBox="1"/>
          <p:nvPr/>
        </p:nvSpPr>
        <p:spPr>
          <a:xfrm>
            <a:off x="2825952" y="16694762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CE3467E-5A64-1E04-C411-6C8F9FFAB184}"/>
              </a:ext>
            </a:extLst>
          </p:cNvPr>
          <p:cNvSpPr txBox="1"/>
          <p:nvPr/>
        </p:nvSpPr>
        <p:spPr>
          <a:xfrm>
            <a:off x="2813214" y="17123874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FC2161C-3222-2C07-CC8B-CE5C67DFE734}"/>
              </a:ext>
            </a:extLst>
          </p:cNvPr>
          <p:cNvSpPr txBox="1"/>
          <p:nvPr/>
        </p:nvSpPr>
        <p:spPr>
          <a:xfrm>
            <a:off x="2796126" y="17582860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28165E54-D29A-0CD2-B53D-29FADCEFAE97}"/>
              </a:ext>
            </a:extLst>
          </p:cNvPr>
          <p:cNvGrpSpPr/>
          <p:nvPr/>
        </p:nvGrpSpPr>
        <p:grpSpPr>
          <a:xfrm>
            <a:off x="5373499" y="15152153"/>
            <a:ext cx="7345233" cy="2673230"/>
            <a:chOff x="7906996" y="10132082"/>
            <a:chExt cx="8049760" cy="281196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2ABF963-454A-DC1F-723F-9A7A373E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4356" y="10145981"/>
              <a:ext cx="7772400" cy="2798064"/>
            </a:xfrm>
            <a:prstGeom prst="rect">
              <a:avLst/>
            </a:prstGeom>
          </p:spPr>
        </p:pic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799A4EAE-F849-27EC-BDFB-983E15D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96062"/>
            <a:stretch/>
          </p:blipFill>
          <p:spPr>
            <a:xfrm>
              <a:off x="7906996" y="10132082"/>
              <a:ext cx="306078" cy="2714330"/>
            </a:xfrm>
            <a:prstGeom prst="rect">
              <a:avLst/>
            </a:prstGeom>
          </p:spPr>
        </p:pic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32E00BA1-79C4-0204-81BD-61E0E0AD5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96" t="13404" r="4566" b="13104"/>
          <a:stretch/>
        </p:blipFill>
        <p:spPr>
          <a:xfrm>
            <a:off x="2961659" y="14877472"/>
            <a:ext cx="1903480" cy="1626034"/>
          </a:xfrm>
          <a:prstGeom prst="rect">
            <a:avLst/>
          </a:prstGeom>
        </p:spPr>
      </p:pic>
      <p:sp>
        <p:nvSpPr>
          <p:cNvPr id="96" name="Textfeld 95">
            <a:extLst>
              <a:ext uri="{FF2B5EF4-FFF2-40B4-BE49-F238E27FC236}">
                <a16:creationId xmlns:a16="http://schemas.microsoft.com/office/drawing/2014/main" id="{8E9C5F1A-6079-52E5-7085-B3824D9EDC34}"/>
              </a:ext>
            </a:extLst>
          </p:cNvPr>
          <p:cNvSpPr txBox="1"/>
          <p:nvPr/>
        </p:nvSpPr>
        <p:spPr>
          <a:xfrm>
            <a:off x="4608634" y="439918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F053793-43FA-7A8D-BA6B-52958B413B6B}"/>
              </a:ext>
            </a:extLst>
          </p:cNvPr>
          <p:cNvSpPr txBox="1"/>
          <p:nvPr/>
        </p:nvSpPr>
        <p:spPr>
          <a:xfrm>
            <a:off x="4608634" y="863442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B7DA7BD-9418-63AC-8AD7-242902F026DA}"/>
              </a:ext>
            </a:extLst>
          </p:cNvPr>
          <p:cNvSpPr txBox="1"/>
          <p:nvPr/>
        </p:nvSpPr>
        <p:spPr>
          <a:xfrm>
            <a:off x="4608634" y="907986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7BE3E71-175F-081F-839D-E0BB7934214B}"/>
              </a:ext>
            </a:extLst>
          </p:cNvPr>
          <p:cNvSpPr txBox="1"/>
          <p:nvPr/>
        </p:nvSpPr>
        <p:spPr>
          <a:xfrm>
            <a:off x="4608634" y="1243275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6FA54B5F-14B5-EE88-24EA-9AC75BBD3654}"/>
              </a:ext>
            </a:extLst>
          </p:cNvPr>
          <p:cNvSpPr txBox="1"/>
          <p:nvPr/>
        </p:nvSpPr>
        <p:spPr>
          <a:xfrm>
            <a:off x="4608634" y="12858684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D33899-8906-7F6E-C919-E3238AC45F10}"/>
              </a:ext>
            </a:extLst>
          </p:cNvPr>
          <p:cNvSpPr txBox="1"/>
          <p:nvPr/>
        </p:nvSpPr>
        <p:spPr>
          <a:xfrm>
            <a:off x="4608634" y="13313549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3ED8730-338E-A81F-FEDA-0367C31C83D2}"/>
              </a:ext>
            </a:extLst>
          </p:cNvPr>
          <p:cNvSpPr txBox="1"/>
          <p:nvPr/>
        </p:nvSpPr>
        <p:spPr>
          <a:xfrm>
            <a:off x="4609657" y="16647964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4B8E9757-ACBF-97A8-B653-D16122C7C578}"/>
              </a:ext>
            </a:extLst>
          </p:cNvPr>
          <p:cNvSpPr txBox="1"/>
          <p:nvPr/>
        </p:nvSpPr>
        <p:spPr>
          <a:xfrm>
            <a:off x="4608634" y="17090120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18189C3-B811-7A40-2887-4DD51DB473C9}"/>
              </a:ext>
            </a:extLst>
          </p:cNvPr>
          <p:cNvSpPr txBox="1"/>
          <p:nvPr/>
        </p:nvSpPr>
        <p:spPr>
          <a:xfrm>
            <a:off x="4608634" y="17532276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5C5FCEDA-D566-C81A-0434-06D035285300}"/>
              </a:ext>
            </a:extLst>
          </p:cNvPr>
          <p:cNvSpPr txBox="1"/>
          <p:nvPr/>
        </p:nvSpPr>
        <p:spPr>
          <a:xfrm>
            <a:off x="4608634" y="397219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7B0E638F-306E-ABFB-AE14-525EA3626068}"/>
              </a:ext>
            </a:extLst>
          </p:cNvPr>
          <p:cNvSpPr txBox="1"/>
          <p:nvPr/>
        </p:nvSpPr>
        <p:spPr>
          <a:xfrm>
            <a:off x="4605236" y="8194802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365DE3DD-BABB-3DEB-9703-B384AB726E99}"/>
              </a:ext>
            </a:extLst>
          </p:cNvPr>
          <p:cNvSpPr txBox="1"/>
          <p:nvPr/>
        </p:nvSpPr>
        <p:spPr>
          <a:xfrm>
            <a:off x="4605236" y="4855658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</p:spTree>
    <p:extLst>
      <p:ext uri="{BB962C8B-B14F-4D97-AF65-F5344CB8AC3E}">
        <p14:creationId xmlns:p14="http://schemas.microsoft.com/office/powerpoint/2010/main" val="261605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C332331-E13A-2F4F-15B9-536287852689}"/>
              </a:ext>
            </a:extLst>
          </p:cNvPr>
          <p:cNvCxnSpPr>
            <a:cxnSpLocks/>
          </p:cNvCxnSpPr>
          <p:nvPr/>
        </p:nvCxnSpPr>
        <p:spPr>
          <a:xfrm>
            <a:off x="2606038" y="1265680"/>
            <a:ext cx="1029081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08A8A24-C90B-6E47-4C06-DBED39F68341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F64BAFB-6844-772A-77C1-1C7743FC84AC}"/>
              </a:ext>
            </a:extLst>
          </p:cNvPr>
          <p:cNvCxnSpPr>
            <a:cxnSpLocks/>
          </p:cNvCxnSpPr>
          <p:nvPr/>
        </p:nvCxnSpPr>
        <p:spPr>
          <a:xfrm>
            <a:off x="2606038" y="816346"/>
            <a:ext cx="1029081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4668876-57C7-40F3-3000-BBE51C36852D}"/>
              </a:ext>
            </a:extLst>
          </p:cNvPr>
          <p:cNvSpPr/>
          <p:nvPr/>
        </p:nvSpPr>
        <p:spPr>
          <a:xfrm>
            <a:off x="5186462" y="1756299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66B94D3-D67D-6045-2424-0DF767E2B9B2}"/>
              </a:ext>
            </a:extLst>
          </p:cNvPr>
          <p:cNvSpPr/>
          <p:nvPr/>
        </p:nvSpPr>
        <p:spPr>
          <a:xfrm>
            <a:off x="2786449" y="3985875"/>
            <a:ext cx="2204721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F65B679-E966-C742-1362-7ECE52FB6520}"/>
              </a:ext>
            </a:extLst>
          </p:cNvPr>
          <p:cNvSpPr/>
          <p:nvPr/>
        </p:nvSpPr>
        <p:spPr>
          <a:xfrm>
            <a:off x="2797095" y="4421279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50F87F0-DB5B-1C36-0ECB-89F0A5C0B036}"/>
              </a:ext>
            </a:extLst>
          </p:cNvPr>
          <p:cNvSpPr/>
          <p:nvPr/>
        </p:nvSpPr>
        <p:spPr>
          <a:xfrm>
            <a:off x="2796127" y="4872706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4CEA2F-A5EA-EC06-6C7D-05EFA9A4BA98}"/>
              </a:ext>
            </a:extLst>
          </p:cNvPr>
          <p:cNvSpPr/>
          <p:nvPr/>
        </p:nvSpPr>
        <p:spPr>
          <a:xfrm>
            <a:off x="2614861" y="6011848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1B2B3B-00B0-DB01-AECC-395B9E344125}"/>
              </a:ext>
            </a:extLst>
          </p:cNvPr>
          <p:cNvSpPr/>
          <p:nvPr/>
        </p:nvSpPr>
        <p:spPr>
          <a:xfrm>
            <a:off x="5186461" y="6011848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E7DAAE1-477B-3AAA-0B05-27F86289E6B8}"/>
              </a:ext>
            </a:extLst>
          </p:cNvPr>
          <p:cNvSpPr/>
          <p:nvPr/>
        </p:nvSpPr>
        <p:spPr>
          <a:xfrm>
            <a:off x="5186461" y="6015765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6BE3D0-A817-8F54-450C-7CA362456F5B}"/>
              </a:ext>
            </a:extLst>
          </p:cNvPr>
          <p:cNvSpPr txBox="1"/>
          <p:nvPr/>
        </p:nvSpPr>
        <p:spPr>
          <a:xfrm>
            <a:off x="7953513" y="608948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9DF124D-2A10-ADF8-5BB7-E455C50EA5ED}"/>
              </a:ext>
            </a:extLst>
          </p:cNvPr>
          <p:cNvSpPr/>
          <p:nvPr/>
        </p:nvSpPr>
        <p:spPr>
          <a:xfrm>
            <a:off x="2786448" y="8218224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44EACDD-10F1-B9DA-0918-3EB106185D63}"/>
              </a:ext>
            </a:extLst>
          </p:cNvPr>
          <p:cNvSpPr/>
          <p:nvPr/>
        </p:nvSpPr>
        <p:spPr>
          <a:xfrm>
            <a:off x="2797094" y="8653628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BE1A5EB-FE54-597F-CE6D-E176428B1382}"/>
              </a:ext>
            </a:extLst>
          </p:cNvPr>
          <p:cNvSpPr/>
          <p:nvPr/>
        </p:nvSpPr>
        <p:spPr>
          <a:xfrm>
            <a:off x="2796126" y="9105055"/>
            <a:ext cx="2204721" cy="330093"/>
          </a:xfrm>
          <a:prstGeom prst="round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BD03F1-7F61-4CF2-EB35-E8A1864837E5}"/>
              </a:ext>
            </a:extLst>
          </p:cNvPr>
          <p:cNvSpPr/>
          <p:nvPr/>
        </p:nvSpPr>
        <p:spPr>
          <a:xfrm>
            <a:off x="5186461" y="1749792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4D4EEB-933F-F171-6747-93CC1F698488}"/>
              </a:ext>
            </a:extLst>
          </p:cNvPr>
          <p:cNvSpPr/>
          <p:nvPr/>
        </p:nvSpPr>
        <p:spPr>
          <a:xfrm>
            <a:off x="2614861" y="1758109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89D8E2-0E50-559C-6914-3D98FD32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2786448" y="2057785"/>
            <a:ext cx="2215367" cy="1858012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9318CCE-2D7F-BFCD-B7DC-1E29AA1D9789}"/>
              </a:ext>
            </a:extLst>
          </p:cNvPr>
          <p:cNvGrpSpPr/>
          <p:nvPr/>
        </p:nvGrpSpPr>
        <p:grpSpPr>
          <a:xfrm>
            <a:off x="5373498" y="2433054"/>
            <a:ext cx="7307910" cy="2677548"/>
            <a:chOff x="7547909" y="592060"/>
            <a:chExt cx="7019190" cy="24281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14AF867-FE8C-339D-EB47-58068DC9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8927" y="592060"/>
              <a:ext cx="6828172" cy="24281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4F4E19-F70D-3BDF-7FE9-F9D1C1506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7202"/>
            <a:stretch/>
          </p:blipFill>
          <p:spPr>
            <a:xfrm>
              <a:off x="7547909" y="607925"/>
              <a:ext cx="191018" cy="2396467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30CD170-18A0-6305-0DC9-A782E28A8ACF}"/>
              </a:ext>
            </a:extLst>
          </p:cNvPr>
          <p:cNvSpPr txBox="1"/>
          <p:nvPr/>
        </p:nvSpPr>
        <p:spPr>
          <a:xfrm>
            <a:off x="2796125" y="4012747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96A32B-198D-BCE9-239E-6C437E1B56CC}"/>
              </a:ext>
            </a:extLst>
          </p:cNvPr>
          <p:cNvSpPr txBox="1"/>
          <p:nvPr/>
        </p:nvSpPr>
        <p:spPr>
          <a:xfrm>
            <a:off x="2775788" y="4443215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A74B2E7-3F1A-F3B3-0288-F1A461058BC4}"/>
              </a:ext>
            </a:extLst>
          </p:cNvPr>
          <p:cNvSpPr txBox="1"/>
          <p:nvPr/>
        </p:nvSpPr>
        <p:spPr>
          <a:xfrm>
            <a:off x="2765131" y="4910338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B9FF3A6-190E-4D8E-9872-B8A6C53AC940}"/>
              </a:ext>
            </a:extLst>
          </p:cNvPr>
          <p:cNvSpPr txBox="1"/>
          <p:nvPr/>
        </p:nvSpPr>
        <p:spPr>
          <a:xfrm>
            <a:off x="2825952" y="8243503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79C40E8-984E-9998-CC50-95E8F9DB2ACF}"/>
              </a:ext>
            </a:extLst>
          </p:cNvPr>
          <p:cNvSpPr txBox="1"/>
          <p:nvPr/>
        </p:nvSpPr>
        <p:spPr>
          <a:xfrm>
            <a:off x="2813214" y="8672615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9B54E7A-9D5B-334E-1BEE-9DB7997E472B}"/>
              </a:ext>
            </a:extLst>
          </p:cNvPr>
          <p:cNvSpPr txBox="1"/>
          <p:nvPr/>
        </p:nvSpPr>
        <p:spPr>
          <a:xfrm>
            <a:off x="2796126" y="9131601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DF86A87-31A5-0CD2-F85A-9B5C499EB1EB}"/>
              </a:ext>
            </a:extLst>
          </p:cNvPr>
          <p:cNvGrpSpPr/>
          <p:nvPr/>
        </p:nvGrpSpPr>
        <p:grpSpPr>
          <a:xfrm>
            <a:off x="5472936" y="6294339"/>
            <a:ext cx="7220911" cy="2995722"/>
            <a:chOff x="5472936" y="6294339"/>
            <a:chExt cx="7220911" cy="2995722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347E7D10-45FD-12B2-67FB-5FB03A74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997" y="6770021"/>
              <a:ext cx="7114850" cy="2520040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C18BBEA0-D67B-3F3F-EF05-4273AF00D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0" t="-14999" r="94813" b="3476"/>
            <a:stretch/>
          </p:blipFill>
          <p:spPr>
            <a:xfrm>
              <a:off x="5472936" y="6294339"/>
              <a:ext cx="212121" cy="2916583"/>
            </a:xfrm>
            <a:prstGeom prst="rect">
              <a:avLst/>
            </a:prstGeom>
          </p:spPr>
        </p:pic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0FFE0CEA-5161-DBEE-5802-16D9C9580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92"/>
          <a:stretch/>
        </p:blipFill>
        <p:spPr>
          <a:xfrm>
            <a:off x="2786447" y="6113703"/>
            <a:ext cx="2153579" cy="1964488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2421EB-115D-C9E4-1F88-93ABE5DD5162}"/>
              </a:ext>
            </a:extLst>
          </p:cNvPr>
          <p:cNvSpPr txBox="1"/>
          <p:nvPr/>
        </p:nvSpPr>
        <p:spPr>
          <a:xfrm>
            <a:off x="10691446" y="11915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CDEBEC1-CC8F-6BB9-9FBF-49B3F6462064}"/>
              </a:ext>
            </a:extLst>
          </p:cNvPr>
          <p:cNvSpPr/>
          <p:nvPr/>
        </p:nvSpPr>
        <p:spPr>
          <a:xfrm>
            <a:off x="2614861" y="10240280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48A4EB-BFFF-7C89-A83A-D7452E279517}"/>
              </a:ext>
            </a:extLst>
          </p:cNvPr>
          <p:cNvSpPr/>
          <p:nvPr/>
        </p:nvSpPr>
        <p:spPr>
          <a:xfrm>
            <a:off x="5186461" y="10240280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AD1A742-F48E-4313-040D-E277C49A2601}"/>
              </a:ext>
            </a:extLst>
          </p:cNvPr>
          <p:cNvSpPr/>
          <p:nvPr/>
        </p:nvSpPr>
        <p:spPr>
          <a:xfrm>
            <a:off x="5186461" y="10244197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C36BA6E-BB09-20EB-F43D-4E52D8293483}"/>
              </a:ext>
            </a:extLst>
          </p:cNvPr>
          <p:cNvSpPr txBox="1"/>
          <p:nvPr/>
        </p:nvSpPr>
        <p:spPr>
          <a:xfrm>
            <a:off x="7953513" y="1031791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E5006AF4-27CE-BD32-812C-FBE2B1C757B1}"/>
              </a:ext>
            </a:extLst>
          </p:cNvPr>
          <p:cNvSpPr/>
          <p:nvPr/>
        </p:nvSpPr>
        <p:spPr>
          <a:xfrm>
            <a:off x="2786448" y="12446656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7B3D92DF-18F5-BF57-8C9A-12FF9F863E40}"/>
              </a:ext>
            </a:extLst>
          </p:cNvPr>
          <p:cNvSpPr/>
          <p:nvPr/>
        </p:nvSpPr>
        <p:spPr>
          <a:xfrm>
            <a:off x="2797094" y="12882060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538F997A-91AD-740C-7DF8-3B56EE4A3F13}"/>
              </a:ext>
            </a:extLst>
          </p:cNvPr>
          <p:cNvSpPr/>
          <p:nvPr/>
        </p:nvSpPr>
        <p:spPr>
          <a:xfrm>
            <a:off x="2796126" y="13333487"/>
            <a:ext cx="2204721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6DAF3BC-CFBB-013B-97F0-43C750C07575}"/>
              </a:ext>
            </a:extLst>
          </p:cNvPr>
          <p:cNvSpPr txBox="1"/>
          <p:nvPr/>
        </p:nvSpPr>
        <p:spPr>
          <a:xfrm>
            <a:off x="2825952" y="12471935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A1B63EC-4278-3368-3507-2C50930ACC01}"/>
              </a:ext>
            </a:extLst>
          </p:cNvPr>
          <p:cNvSpPr txBox="1"/>
          <p:nvPr/>
        </p:nvSpPr>
        <p:spPr>
          <a:xfrm>
            <a:off x="2813214" y="12901047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F9B667-B8C7-1FF2-955D-B2B1FAA926CF}"/>
              </a:ext>
            </a:extLst>
          </p:cNvPr>
          <p:cNvSpPr txBox="1"/>
          <p:nvPr/>
        </p:nvSpPr>
        <p:spPr>
          <a:xfrm>
            <a:off x="2796126" y="13360033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5FA166F9-E382-0030-A142-1A9F40274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8187" y="11041165"/>
            <a:ext cx="7114850" cy="252004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23577A69-9DD4-387F-CB32-117AA351CE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7" r="95900"/>
          <a:stretch/>
        </p:blipFill>
        <p:spPr>
          <a:xfrm>
            <a:off x="5373499" y="11008129"/>
            <a:ext cx="224688" cy="253844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43C4BD9-8B69-C3D4-4B46-0AF1FFE15A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814" r="6702" b="24535"/>
          <a:stretch/>
        </p:blipFill>
        <p:spPr>
          <a:xfrm>
            <a:off x="2786447" y="10682095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E8C1A072-A31E-30F3-357C-184CC86710DC}"/>
              </a:ext>
            </a:extLst>
          </p:cNvPr>
          <p:cNvSpPr txBox="1"/>
          <p:nvPr/>
        </p:nvSpPr>
        <p:spPr>
          <a:xfrm>
            <a:off x="10691446" y="1613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1E6F549-8DB4-DADB-9E6C-89F284813167}"/>
              </a:ext>
            </a:extLst>
          </p:cNvPr>
          <p:cNvSpPr/>
          <p:nvPr/>
        </p:nvSpPr>
        <p:spPr>
          <a:xfrm>
            <a:off x="2614861" y="14463107"/>
            <a:ext cx="10281987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0EFB969-2CDE-F96A-4E10-D3C7E17ACD40}"/>
              </a:ext>
            </a:extLst>
          </p:cNvPr>
          <p:cNvSpPr/>
          <p:nvPr/>
        </p:nvSpPr>
        <p:spPr>
          <a:xfrm>
            <a:off x="5186461" y="14463107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D3F578A-2ABA-BEEC-166C-CF04CFDB9DBB}"/>
              </a:ext>
            </a:extLst>
          </p:cNvPr>
          <p:cNvSpPr/>
          <p:nvPr/>
        </p:nvSpPr>
        <p:spPr>
          <a:xfrm>
            <a:off x="5186461" y="14467024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D6638DF-3010-3AB7-644B-B173B01F8001}"/>
              </a:ext>
            </a:extLst>
          </p:cNvPr>
          <p:cNvSpPr txBox="1"/>
          <p:nvPr/>
        </p:nvSpPr>
        <p:spPr>
          <a:xfrm>
            <a:off x="7953513" y="1454074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Self-referential Areas</a:t>
            </a:r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76FE4008-1A6E-2EE2-DE83-7D9EC5731689}"/>
              </a:ext>
            </a:extLst>
          </p:cNvPr>
          <p:cNvSpPr/>
          <p:nvPr/>
        </p:nvSpPr>
        <p:spPr>
          <a:xfrm>
            <a:off x="2786448" y="16669483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4218A1A3-B721-3539-B111-7042A3197363}"/>
              </a:ext>
            </a:extLst>
          </p:cNvPr>
          <p:cNvSpPr/>
          <p:nvPr/>
        </p:nvSpPr>
        <p:spPr>
          <a:xfrm>
            <a:off x="2797094" y="17104887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C19752DD-D8DF-0326-979B-ECC8BA441B94}"/>
              </a:ext>
            </a:extLst>
          </p:cNvPr>
          <p:cNvSpPr/>
          <p:nvPr/>
        </p:nvSpPr>
        <p:spPr>
          <a:xfrm>
            <a:off x="2796126" y="17556314"/>
            <a:ext cx="2204721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F66F686-D8B1-33EE-C9EA-B4173BF316AA}"/>
              </a:ext>
            </a:extLst>
          </p:cNvPr>
          <p:cNvSpPr txBox="1"/>
          <p:nvPr/>
        </p:nvSpPr>
        <p:spPr>
          <a:xfrm>
            <a:off x="2825952" y="16694762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CE3467E-5A64-1E04-C411-6C8F9FFAB184}"/>
              </a:ext>
            </a:extLst>
          </p:cNvPr>
          <p:cNvSpPr txBox="1"/>
          <p:nvPr/>
        </p:nvSpPr>
        <p:spPr>
          <a:xfrm>
            <a:off x="2813214" y="17123874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FC2161C-3222-2C07-CC8B-CE5C67DFE734}"/>
              </a:ext>
            </a:extLst>
          </p:cNvPr>
          <p:cNvSpPr txBox="1"/>
          <p:nvPr/>
        </p:nvSpPr>
        <p:spPr>
          <a:xfrm>
            <a:off x="2796126" y="17582860"/>
            <a:ext cx="217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Group differences</a:t>
            </a: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28165E54-D29A-0CD2-B53D-29FADCEFAE97}"/>
              </a:ext>
            </a:extLst>
          </p:cNvPr>
          <p:cNvGrpSpPr/>
          <p:nvPr/>
        </p:nvGrpSpPr>
        <p:grpSpPr>
          <a:xfrm>
            <a:off x="5373499" y="15152153"/>
            <a:ext cx="7345233" cy="2673230"/>
            <a:chOff x="7906996" y="10132082"/>
            <a:chExt cx="8049760" cy="281196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2ABF963-454A-DC1F-723F-9A7A373E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4356" y="10145981"/>
              <a:ext cx="7772400" cy="2798064"/>
            </a:xfrm>
            <a:prstGeom prst="rect">
              <a:avLst/>
            </a:prstGeom>
          </p:spPr>
        </p:pic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799A4EAE-F849-27EC-BDFB-983E15D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96062"/>
            <a:stretch/>
          </p:blipFill>
          <p:spPr>
            <a:xfrm>
              <a:off x="7906996" y="10132082"/>
              <a:ext cx="306078" cy="2714330"/>
            </a:xfrm>
            <a:prstGeom prst="rect">
              <a:avLst/>
            </a:prstGeom>
          </p:spPr>
        </p:pic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32E00BA1-79C4-0204-81BD-61E0E0AD5A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96" t="13404" r="4566" b="13104"/>
          <a:stretch/>
        </p:blipFill>
        <p:spPr>
          <a:xfrm>
            <a:off x="2961659" y="14877472"/>
            <a:ext cx="1903480" cy="1626034"/>
          </a:xfrm>
          <a:prstGeom prst="rect">
            <a:avLst/>
          </a:prstGeom>
        </p:spPr>
      </p:pic>
      <p:sp>
        <p:nvSpPr>
          <p:cNvPr id="96" name="Textfeld 95">
            <a:extLst>
              <a:ext uri="{FF2B5EF4-FFF2-40B4-BE49-F238E27FC236}">
                <a16:creationId xmlns:a16="http://schemas.microsoft.com/office/drawing/2014/main" id="{8E9C5F1A-6079-52E5-7085-B3824D9EDC34}"/>
              </a:ext>
            </a:extLst>
          </p:cNvPr>
          <p:cNvSpPr txBox="1"/>
          <p:nvPr/>
        </p:nvSpPr>
        <p:spPr>
          <a:xfrm>
            <a:off x="4608634" y="439918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F053793-43FA-7A8D-BA6B-52958B413B6B}"/>
              </a:ext>
            </a:extLst>
          </p:cNvPr>
          <p:cNvSpPr txBox="1"/>
          <p:nvPr/>
        </p:nvSpPr>
        <p:spPr>
          <a:xfrm>
            <a:off x="4608634" y="8634423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B7DA7BD-9418-63AC-8AD7-242902F026DA}"/>
              </a:ext>
            </a:extLst>
          </p:cNvPr>
          <p:cNvSpPr txBox="1"/>
          <p:nvPr/>
        </p:nvSpPr>
        <p:spPr>
          <a:xfrm>
            <a:off x="4608634" y="907986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7BE3E71-175F-081F-839D-E0BB7934214B}"/>
              </a:ext>
            </a:extLst>
          </p:cNvPr>
          <p:cNvSpPr txBox="1"/>
          <p:nvPr/>
        </p:nvSpPr>
        <p:spPr>
          <a:xfrm>
            <a:off x="4608634" y="1243275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6FA54B5F-14B5-EE88-24EA-9AC75BBD3654}"/>
              </a:ext>
            </a:extLst>
          </p:cNvPr>
          <p:cNvSpPr txBox="1"/>
          <p:nvPr/>
        </p:nvSpPr>
        <p:spPr>
          <a:xfrm>
            <a:off x="4608634" y="12858684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D33899-8906-7F6E-C919-E3238AC45F10}"/>
              </a:ext>
            </a:extLst>
          </p:cNvPr>
          <p:cNvSpPr txBox="1"/>
          <p:nvPr/>
        </p:nvSpPr>
        <p:spPr>
          <a:xfrm>
            <a:off x="4608634" y="13313549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3ED8730-338E-A81F-FEDA-0367C31C83D2}"/>
              </a:ext>
            </a:extLst>
          </p:cNvPr>
          <p:cNvSpPr txBox="1"/>
          <p:nvPr/>
        </p:nvSpPr>
        <p:spPr>
          <a:xfrm>
            <a:off x="4609657" y="16647964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4B8E9757-ACBF-97A8-B653-D16122C7C578}"/>
              </a:ext>
            </a:extLst>
          </p:cNvPr>
          <p:cNvSpPr txBox="1"/>
          <p:nvPr/>
        </p:nvSpPr>
        <p:spPr>
          <a:xfrm>
            <a:off x="4608634" y="17090120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18189C3-B811-7A40-2887-4DD51DB473C9}"/>
              </a:ext>
            </a:extLst>
          </p:cNvPr>
          <p:cNvSpPr txBox="1"/>
          <p:nvPr/>
        </p:nvSpPr>
        <p:spPr>
          <a:xfrm>
            <a:off x="4608634" y="17532276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5C5FCEDA-D566-C81A-0434-06D035285300}"/>
              </a:ext>
            </a:extLst>
          </p:cNvPr>
          <p:cNvSpPr txBox="1"/>
          <p:nvPr/>
        </p:nvSpPr>
        <p:spPr>
          <a:xfrm>
            <a:off x="4608634" y="3972191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7B0E638F-306E-ABFB-AE14-525EA3626068}"/>
              </a:ext>
            </a:extLst>
          </p:cNvPr>
          <p:cNvSpPr txBox="1"/>
          <p:nvPr/>
        </p:nvSpPr>
        <p:spPr>
          <a:xfrm>
            <a:off x="4605236" y="8194802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365DE3DD-BABB-3DEB-9703-B384AB726E99}"/>
              </a:ext>
            </a:extLst>
          </p:cNvPr>
          <p:cNvSpPr txBox="1"/>
          <p:nvPr/>
        </p:nvSpPr>
        <p:spPr>
          <a:xfrm>
            <a:off x="4605236" y="4855658"/>
            <a:ext cx="818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591DFA7-14A5-1B81-7E1C-0E5456923554}"/>
              </a:ext>
            </a:extLst>
          </p:cNvPr>
          <p:cNvGrpSpPr/>
          <p:nvPr/>
        </p:nvGrpSpPr>
        <p:grpSpPr>
          <a:xfrm>
            <a:off x="5472936" y="5577840"/>
            <a:ext cx="315216" cy="109728"/>
            <a:chOff x="5472936" y="5577840"/>
            <a:chExt cx="315216" cy="109728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720AB405-326A-D333-FA61-6A2EB466AFB6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36" y="5577840"/>
              <a:ext cx="0" cy="1097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44B66A54-346C-6410-89B6-A0D147B304D9}"/>
                </a:ext>
              </a:extLst>
            </p:cNvPr>
            <p:cNvCxnSpPr/>
            <p:nvPr/>
          </p:nvCxnSpPr>
          <p:spPr>
            <a:xfrm>
              <a:off x="5472936" y="5577840"/>
              <a:ext cx="3152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D246859-BEC7-99FB-FD0B-ACE71E4886DA}"/>
                </a:ext>
              </a:extLst>
            </p:cNvPr>
            <p:cNvCxnSpPr>
              <a:cxnSpLocks/>
            </p:cNvCxnSpPr>
            <p:nvPr/>
          </p:nvCxnSpPr>
          <p:spPr>
            <a:xfrm>
              <a:off x="5788152" y="5577840"/>
              <a:ext cx="0" cy="1097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12BA8B76-5AA5-A2A7-EA90-1A8252F68FA3}"/>
              </a:ext>
            </a:extLst>
          </p:cNvPr>
          <p:cNvSpPr txBox="1"/>
          <p:nvPr/>
        </p:nvSpPr>
        <p:spPr>
          <a:xfrm>
            <a:off x="5449342" y="5447868"/>
            <a:ext cx="127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***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18E8C77-C07A-2849-A2CD-CF95BB66885C}"/>
              </a:ext>
            </a:extLst>
          </p:cNvPr>
          <p:cNvSpPr txBox="1"/>
          <p:nvPr/>
        </p:nvSpPr>
        <p:spPr>
          <a:xfrm>
            <a:off x="7838097" y="181043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</p:spTree>
    <p:extLst>
      <p:ext uri="{BB962C8B-B14F-4D97-AF65-F5344CB8AC3E}">
        <p14:creationId xmlns:p14="http://schemas.microsoft.com/office/powerpoint/2010/main" val="348767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E27391-4455-F166-43E3-5BDD2695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592060"/>
            <a:ext cx="6828171" cy="23964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045F88-6788-282C-FAB8-BAF1ABED3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" y="3657096"/>
            <a:ext cx="6874538" cy="23964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9010C8-1B8C-5C50-9665-6257423B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27" y="6722132"/>
            <a:ext cx="7114850" cy="25200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6DC8F50-46DA-74F0-8B7C-92C3483C6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248" y="3586724"/>
            <a:ext cx="7114850" cy="25200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F64B96-9743-90F4-E84C-E1F9A6307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68" y="6668932"/>
            <a:ext cx="6813317" cy="23964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91F5B94-115C-C26B-906E-09C9B31E1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356" y="10145981"/>
            <a:ext cx="7772400" cy="27980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D816715-A3ED-FA51-C2D4-3307205209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14" y="10052943"/>
            <a:ext cx="7772400" cy="271433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58DDBF-D16B-C9CD-2B5A-F2D37AC9A698}"/>
              </a:ext>
            </a:extLst>
          </p:cNvPr>
          <p:cNvGrpSpPr/>
          <p:nvPr/>
        </p:nvGrpSpPr>
        <p:grpSpPr>
          <a:xfrm>
            <a:off x="7547909" y="592060"/>
            <a:ext cx="7019189" cy="2428199"/>
            <a:chOff x="7547909" y="592060"/>
            <a:chExt cx="7019189" cy="242819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58F31D8-636D-A0AC-AAE5-E26E4838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38927" y="592060"/>
              <a:ext cx="6828171" cy="2428199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6A50FC9-8983-1F1C-533B-FB6814191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7202"/>
            <a:stretch/>
          </p:blipFill>
          <p:spPr>
            <a:xfrm>
              <a:off x="7547909" y="607925"/>
              <a:ext cx="191018" cy="239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77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E27391-4455-F166-43E3-5BDD2695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592060"/>
            <a:ext cx="6828171" cy="23964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8F31D8-636D-A0AC-AAE5-E26E4838C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27" y="592060"/>
            <a:ext cx="6828171" cy="24281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045F88-6788-282C-FAB8-BAF1ABED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6" y="3657096"/>
            <a:ext cx="6874538" cy="239646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F64B96-9743-90F4-E84C-E1F9A6307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68" y="6668932"/>
            <a:ext cx="6813317" cy="239646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D816715-A3ED-FA51-C2D4-33072052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14" y="10052943"/>
            <a:ext cx="7772400" cy="27143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A50FC9-8983-1F1C-533B-FB6814191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202"/>
          <a:stretch/>
        </p:blipFill>
        <p:spPr>
          <a:xfrm>
            <a:off x="7547909" y="607925"/>
            <a:ext cx="191018" cy="239646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A670070-88C8-87CD-5E3C-F8A3AF1E9012}"/>
              </a:ext>
            </a:extLst>
          </p:cNvPr>
          <p:cNvGrpSpPr/>
          <p:nvPr/>
        </p:nvGrpSpPr>
        <p:grpSpPr>
          <a:xfrm>
            <a:off x="7346187" y="3111042"/>
            <a:ext cx="7220911" cy="2995722"/>
            <a:chOff x="7346187" y="3111042"/>
            <a:chExt cx="7220911" cy="299572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6DC8F50-46DA-74F0-8B7C-92C3483C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2248" y="3586724"/>
              <a:ext cx="7114850" cy="252004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AB0A124-2710-02A7-2D61-C69E34AF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0" t="-14999" r="94813" b="3476"/>
            <a:stretch/>
          </p:blipFill>
          <p:spPr>
            <a:xfrm>
              <a:off x="7346187" y="3111042"/>
              <a:ext cx="212121" cy="2916583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AE41714-ED76-898D-F547-D8F463811F42}"/>
              </a:ext>
            </a:extLst>
          </p:cNvPr>
          <p:cNvGrpSpPr/>
          <p:nvPr/>
        </p:nvGrpSpPr>
        <p:grpSpPr>
          <a:xfrm>
            <a:off x="7514239" y="6689096"/>
            <a:ext cx="7339538" cy="2553076"/>
            <a:chOff x="7514239" y="6689096"/>
            <a:chExt cx="7339538" cy="2553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A9010C8-1B8C-5C50-9665-6257423B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927" y="6722132"/>
              <a:ext cx="7114850" cy="252004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2FF63E0-48F8-2932-60B4-70760CF2A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7" r="95900"/>
            <a:stretch/>
          </p:blipFill>
          <p:spPr>
            <a:xfrm>
              <a:off x="7514239" y="6689096"/>
              <a:ext cx="224688" cy="2538449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7739389-60E4-936E-343A-5B755F25B4C4}"/>
              </a:ext>
            </a:extLst>
          </p:cNvPr>
          <p:cNvGrpSpPr/>
          <p:nvPr/>
        </p:nvGrpSpPr>
        <p:grpSpPr>
          <a:xfrm>
            <a:off x="7906996" y="10132082"/>
            <a:ext cx="8049760" cy="2811963"/>
            <a:chOff x="7906996" y="10132082"/>
            <a:chExt cx="8049760" cy="2811963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1F5B94-115C-C26B-906E-09C9B31E1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84356" y="10145981"/>
              <a:ext cx="7772400" cy="279806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455D267-F967-F51C-1FF0-6DC64F817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6062"/>
            <a:stretch/>
          </p:blipFill>
          <p:spPr>
            <a:xfrm>
              <a:off x="7906996" y="10132082"/>
              <a:ext cx="306078" cy="2714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276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7EFDD06-029A-77B5-34B6-7C5A4172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89" y="1111366"/>
            <a:ext cx="10580204" cy="36712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E7FAE31-BE41-1027-7A03-7E705B99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6" y="14722514"/>
            <a:ext cx="9800350" cy="34796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82070-85EB-29E0-A7ED-F18453A65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8" y="10396771"/>
            <a:ext cx="10580204" cy="3693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6F6248-BCC9-820B-B41B-9D22D9D4E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53" y="4924335"/>
            <a:ext cx="10328779" cy="36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8139928-6868-84D5-6927-638CBA04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2943225"/>
            <a:ext cx="7772400" cy="22856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0DA8BE8-258B-24BB-0C5D-6524A05A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773"/>
            <a:ext cx="11484740" cy="26174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F09860E-6566-8B36-505B-F062AFF1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955" y="6371711"/>
            <a:ext cx="4763925" cy="2486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30B106-F75F-7C0F-CF44-B2975E4D1B33}"/>
              </a:ext>
            </a:extLst>
          </p:cNvPr>
          <p:cNvSpPr txBox="1"/>
          <p:nvPr/>
        </p:nvSpPr>
        <p:spPr>
          <a:xfrm>
            <a:off x="2791955" y="5762787"/>
            <a:ext cx="157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Aversive Audio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CDB29A-667B-75D9-4A89-1C0C04E8F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077" y="6371711"/>
            <a:ext cx="4865553" cy="24511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8EC2B5-E9BB-7692-E37F-0882D41B647E}"/>
              </a:ext>
            </a:extLst>
          </p:cNvPr>
          <p:cNvSpPr txBox="1"/>
          <p:nvPr/>
        </p:nvSpPr>
        <p:spPr>
          <a:xfrm>
            <a:off x="7630655" y="5762787"/>
            <a:ext cx="27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General Common Aversive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4901D9-0168-1409-9C33-4FB9679B1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6402" y="9786991"/>
            <a:ext cx="5092638" cy="252899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51D8F2B-7AF4-5BA9-E08C-AB4919578C1D}"/>
              </a:ext>
            </a:extLst>
          </p:cNvPr>
          <p:cNvSpPr txBox="1"/>
          <p:nvPr/>
        </p:nvSpPr>
        <p:spPr>
          <a:xfrm>
            <a:off x="10535441" y="947209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FM MSS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8F3F45D-7E27-9662-99CB-606E38547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033" y="9947367"/>
            <a:ext cx="4821372" cy="236862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FDF8FA0-4145-FC35-AC6B-A61404F8368E}"/>
              </a:ext>
            </a:extLst>
          </p:cNvPr>
          <p:cNvSpPr txBox="1"/>
          <p:nvPr/>
        </p:nvSpPr>
        <p:spPr>
          <a:xfrm>
            <a:off x="5899264" y="9578034"/>
            <a:ext cx="98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FM PAIN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60FC2F7-36DA-673E-48C0-79FB39A17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5" y="9947368"/>
            <a:ext cx="4669840" cy="23686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EEA91C-DADD-294B-9787-93AED611A289}"/>
              </a:ext>
            </a:extLst>
          </p:cNvPr>
          <p:cNvSpPr txBox="1"/>
          <p:nvPr/>
        </p:nvSpPr>
        <p:spPr>
          <a:xfrm>
            <a:off x="943400" y="9578034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54131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97C21E-1D27-DA32-6DB3-D657BA81D534}"/>
              </a:ext>
            </a:extLst>
          </p:cNvPr>
          <p:cNvSpPr/>
          <p:nvPr/>
        </p:nvSpPr>
        <p:spPr>
          <a:xfrm>
            <a:off x="2308249" y="3184518"/>
            <a:ext cx="10351702" cy="60022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E27440-626A-01BB-3A4D-209F8180E877}"/>
              </a:ext>
            </a:extLst>
          </p:cNvPr>
          <p:cNvSpPr/>
          <p:nvPr/>
        </p:nvSpPr>
        <p:spPr>
          <a:xfrm>
            <a:off x="2461170" y="4409903"/>
            <a:ext cx="4906260" cy="462583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40BFB337-851C-86A3-C83C-76C02B11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94" y="4842843"/>
            <a:ext cx="4677609" cy="416781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96BC107-DDDA-C199-C6C6-87C06503C871}"/>
              </a:ext>
            </a:extLst>
          </p:cNvPr>
          <p:cNvSpPr/>
          <p:nvPr/>
        </p:nvSpPr>
        <p:spPr>
          <a:xfrm>
            <a:off x="7513835" y="4413795"/>
            <a:ext cx="5004602" cy="463291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649D1E-9EB8-1734-3D87-19E08BB6F608}"/>
              </a:ext>
            </a:extLst>
          </p:cNvPr>
          <p:cNvSpPr txBox="1"/>
          <p:nvPr/>
        </p:nvSpPr>
        <p:spPr>
          <a:xfrm>
            <a:off x="4202415" y="3465271"/>
            <a:ext cx="6792116" cy="6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" noProof="0" dirty="0">
                <a:latin typeface="Helvetica" pitchFamily="2" charset="0"/>
              </a:rPr>
              <a:t>Treatment Effects on Auditory Processing in Chronic Back Pain</a:t>
            </a:r>
          </a:p>
          <a:p>
            <a:endParaRPr lang="en-AU" dirty="0">
              <a:latin typeface="Helvetica" pitchFamily="2" charset="0"/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B15B6F-EA47-B203-3C98-A3E053B4472C}"/>
              </a:ext>
            </a:extLst>
          </p:cNvPr>
          <p:cNvSpPr/>
          <p:nvPr/>
        </p:nvSpPr>
        <p:spPr>
          <a:xfrm>
            <a:off x="2461169" y="4412485"/>
            <a:ext cx="4906260" cy="364994"/>
          </a:xfrm>
          <a:prstGeom prst="rect">
            <a:avLst/>
          </a:prstGeom>
          <a:solidFill>
            <a:schemeClr val="accent1">
              <a:lumMod val="60000"/>
              <a:lumOff val="40000"/>
              <a:alpha val="193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00C119-772C-8C9F-C4EF-0715C708BF51}"/>
              </a:ext>
            </a:extLst>
          </p:cNvPr>
          <p:cNvSpPr txBox="1"/>
          <p:nvPr/>
        </p:nvSpPr>
        <p:spPr>
          <a:xfrm>
            <a:off x="3657246" y="4432637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Auditory Unpleasantness Ratings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9718D7-58AE-0FC3-4C3D-78705D340AE1}"/>
              </a:ext>
            </a:extLst>
          </p:cNvPr>
          <p:cNvSpPr txBox="1"/>
          <p:nvPr/>
        </p:nvSpPr>
        <p:spPr>
          <a:xfrm>
            <a:off x="2520998" y="443892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E7D709-277E-B5D3-9E71-1234D0A5996D}"/>
              </a:ext>
            </a:extLst>
          </p:cNvPr>
          <p:cNvSpPr/>
          <p:nvPr/>
        </p:nvSpPr>
        <p:spPr>
          <a:xfrm>
            <a:off x="7513835" y="4412487"/>
            <a:ext cx="5004602" cy="364992"/>
          </a:xfrm>
          <a:prstGeom prst="rect">
            <a:avLst/>
          </a:prstGeom>
          <a:solidFill>
            <a:schemeClr val="accent1">
              <a:lumMod val="60000"/>
              <a:lumOff val="40000"/>
              <a:alpha val="193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DE6D3E-5BF0-2B5F-783F-A824C2E49859}"/>
              </a:ext>
            </a:extLst>
          </p:cNvPr>
          <p:cNvSpPr txBox="1"/>
          <p:nvPr/>
        </p:nvSpPr>
        <p:spPr>
          <a:xfrm>
            <a:off x="8818434" y="4445583"/>
            <a:ext cx="2721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Medial Prefrontal Cortex Activity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FBD122-3F60-3B45-DD9A-0BD80D802B8D}"/>
              </a:ext>
            </a:extLst>
          </p:cNvPr>
          <p:cNvSpPr txBox="1"/>
          <p:nvPr/>
        </p:nvSpPr>
        <p:spPr>
          <a:xfrm>
            <a:off x="7620098" y="4429104"/>
            <a:ext cx="413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B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59B7A05-5A03-27FD-E0F1-64F121BF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62" y="3920839"/>
            <a:ext cx="3428517" cy="37326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5DA735-0F53-9FCC-2E74-AF37CA89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43" y="3971273"/>
            <a:ext cx="3428517" cy="373266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D6D34A0-127B-5961-5723-410FA4B74135}"/>
              </a:ext>
            </a:extLst>
          </p:cNvPr>
          <p:cNvGrpSpPr/>
          <p:nvPr/>
        </p:nvGrpSpPr>
        <p:grpSpPr>
          <a:xfrm>
            <a:off x="3715486" y="5616405"/>
            <a:ext cx="2728858" cy="165571"/>
            <a:chOff x="5472936" y="5570725"/>
            <a:chExt cx="315216" cy="198921"/>
          </a:xfrm>
        </p:grpSpPr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82CA1653-13B3-ED8B-7426-60F082DCC164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36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C9FC94-1C6C-3E36-3A6B-715DF0F76387}"/>
                </a:ext>
              </a:extLst>
            </p:cNvPr>
            <p:cNvCxnSpPr/>
            <p:nvPr/>
          </p:nvCxnSpPr>
          <p:spPr>
            <a:xfrm>
              <a:off x="5472936" y="5577840"/>
              <a:ext cx="315216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5723FDBE-4BC3-183A-2B1B-00451C233988}"/>
                </a:ext>
              </a:extLst>
            </p:cNvPr>
            <p:cNvCxnSpPr>
              <a:cxnSpLocks/>
            </p:cNvCxnSpPr>
            <p:nvPr/>
          </p:nvCxnSpPr>
          <p:spPr>
            <a:xfrm>
              <a:off x="5787820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BDF0E25C-2DD4-27FE-D1D9-A2B1A1C2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79" y="4809267"/>
            <a:ext cx="4777702" cy="418362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9840440-327E-BB76-8F6D-AC7F5C32EFBB}"/>
              </a:ext>
            </a:extLst>
          </p:cNvPr>
          <p:cNvGrpSpPr/>
          <p:nvPr/>
        </p:nvGrpSpPr>
        <p:grpSpPr>
          <a:xfrm>
            <a:off x="8898744" y="5359112"/>
            <a:ext cx="2723709" cy="182648"/>
            <a:chOff x="5472936" y="5570725"/>
            <a:chExt cx="315216" cy="198921"/>
          </a:xfrm>
        </p:grpSpPr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6806D5B2-BE80-A985-862C-600B28CEF9A7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36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5AD94768-F16B-B63A-7AC0-034B690723B4}"/>
                </a:ext>
              </a:extLst>
            </p:cNvPr>
            <p:cNvCxnSpPr/>
            <p:nvPr/>
          </p:nvCxnSpPr>
          <p:spPr>
            <a:xfrm>
              <a:off x="5472936" y="5577840"/>
              <a:ext cx="315216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89FAF2B9-5C8E-85AC-5A6E-93A22B920923}"/>
                </a:ext>
              </a:extLst>
            </p:cNvPr>
            <p:cNvCxnSpPr>
              <a:cxnSpLocks/>
            </p:cNvCxnSpPr>
            <p:nvPr/>
          </p:nvCxnSpPr>
          <p:spPr>
            <a:xfrm>
              <a:off x="5787820" y="5570725"/>
              <a:ext cx="0" cy="198921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AD37A7F3-B8CC-6A7D-8E2F-82BED7E2C062}"/>
              </a:ext>
            </a:extLst>
          </p:cNvPr>
          <p:cNvSpPr txBox="1"/>
          <p:nvPr/>
        </p:nvSpPr>
        <p:spPr>
          <a:xfrm>
            <a:off x="4713238" y="5282383"/>
            <a:ext cx="18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    *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95A84EB-75F3-0525-48C0-9078933A97A8}"/>
              </a:ext>
            </a:extLst>
          </p:cNvPr>
          <p:cNvSpPr txBox="1"/>
          <p:nvPr/>
        </p:nvSpPr>
        <p:spPr>
          <a:xfrm>
            <a:off x="9985729" y="5040856"/>
            <a:ext cx="100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   *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85A836F-7A46-0D20-1030-9B86F840955B}"/>
              </a:ext>
            </a:extLst>
          </p:cNvPr>
          <p:cNvSpPr/>
          <p:nvPr/>
        </p:nvSpPr>
        <p:spPr>
          <a:xfrm>
            <a:off x="2715688" y="11197241"/>
            <a:ext cx="9074829" cy="4696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1DD947E-36A5-A352-5245-EB6C3CD3B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729" y="11731342"/>
            <a:ext cx="8553170" cy="4098235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7D0DBFD3-5078-7493-FFFF-1E65C2073C70}"/>
              </a:ext>
            </a:extLst>
          </p:cNvPr>
          <p:cNvSpPr/>
          <p:nvPr/>
        </p:nvSpPr>
        <p:spPr>
          <a:xfrm>
            <a:off x="2715689" y="11197242"/>
            <a:ext cx="9074830" cy="516820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D32242E-D34B-0200-0FF7-AACF2A39C9D9}"/>
              </a:ext>
            </a:extLst>
          </p:cNvPr>
          <p:cNvSpPr txBox="1"/>
          <p:nvPr/>
        </p:nvSpPr>
        <p:spPr>
          <a:xfrm>
            <a:off x="6217217" y="11278680"/>
            <a:ext cx="25651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700" dirty="0">
                <a:latin typeface="Helvetica" pitchFamily="2" charset="0"/>
                <a:cs typeface="Bai Jamjuree" pitchFamily="2" charset="-34"/>
              </a:rPr>
              <a:t>Unpleasantness Ratings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41E7D35-8AB3-A071-79B6-16BA44BC9120}"/>
              </a:ext>
            </a:extLst>
          </p:cNvPr>
          <p:cNvGrpSpPr/>
          <p:nvPr/>
        </p:nvGrpSpPr>
        <p:grpSpPr>
          <a:xfrm>
            <a:off x="2715688" y="15984699"/>
            <a:ext cx="9074829" cy="288616"/>
            <a:chOff x="3371718" y="12339921"/>
            <a:chExt cx="8841007" cy="288616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DC27427B-3D01-FBEE-C52A-31D9F79FE8AA}"/>
                </a:ext>
              </a:extLst>
            </p:cNvPr>
            <p:cNvSpPr/>
            <p:nvPr/>
          </p:nvSpPr>
          <p:spPr>
            <a:xfrm>
              <a:off x="3371718" y="12345731"/>
              <a:ext cx="8841007" cy="2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Helvetica" pitchFamily="2" charset="0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916E83EC-2171-E432-F50B-63F054147E11}"/>
                </a:ext>
              </a:extLst>
            </p:cNvPr>
            <p:cNvSpPr/>
            <p:nvPr/>
          </p:nvSpPr>
          <p:spPr>
            <a:xfrm>
              <a:off x="5970745" y="12410083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D6492D4-0BB1-681F-3C68-9915B39E1398}"/>
                </a:ext>
              </a:extLst>
            </p:cNvPr>
            <p:cNvSpPr txBox="1"/>
            <p:nvPr/>
          </p:nvSpPr>
          <p:spPr>
            <a:xfrm>
              <a:off x="6102533" y="1233992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D62CABF5-0108-238C-1B65-1DDBAA113E57}"/>
                </a:ext>
              </a:extLst>
            </p:cNvPr>
            <p:cNvSpPr/>
            <p:nvPr/>
          </p:nvSpPr>
          <p:spPr>
            <a:xfrm>
              <a:off x="8632659" y="12416212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DB939135-6214-86AA-07C2-10032F3DADC5}"/>
                </a:ext>
              </a:extLst>
            </p:cNvPr>
            <p:cNvSpPr txBox="1"/>
            <p:nvPr/>
          </p:nvSpPr>
          <p:spPr>
            <a:xfrm>
              <a:off x="8764446" y="12346050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BF2AEB-E416-3969-CC96-8E85D0A5862F}"/>
              </a:ext>
            </a:extLst>
          </p:cNvPr>
          <p:cNvSpPr txBox="1"/>
          <p:nvPr/>
        </p:nvSpPr>
        <p:spPr>
          <a:xfrm rot="16200000">
            <a:off x="1594656" y="13592527"/>
            <a:ext cx="29471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Unpleasantness Ratings VAS (0-100)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83B2EAA-251D-1AA4-28DA-428D79E7BAF1}"/>
              </a:ext>
            </a:extLst>
          </p:cNvPr>
          <p:cNvGrpSpPr/>
          <p:nvPr/>
        </p:nvGrpSpPr>
        <p:grpSpPr>
          <a:xfrm>
            <a:off x="4954912" y="12480691"/>
            <a:ext cx="1334046" cy="446401"/>
            <a:chOff x="4202415" y="12024890"/>
            <a:chExt cx="2728858" cy="479512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61925D1E-E81B-E024-0EE0-824A409A6DC3}"/>
                </a:ext>
              </a:extLst>
            </p:cNvPr>
            <p:cNvGrpSpPr/>
            <p:nvPr/>
          </p:nvGrpSpPr>
          <p:grpSpPr>
            <a:xfrm>
              <a:off x="4202415" y="12338831"/>
              <a:ext cx="2728858" cy="165571"/>
              <a:chOff x="5472936" y="5570725"/>
              <a:chExt cx="315216" cy="198921"/>
            </a:xfrm>
          </p:grpSpPr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7ADDDECE-65E1-EB2E-DFA8-053A4D745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A31750B0-5DFB-5393-3198-F6E7BCCB95FE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2815BF17-D5E0-4BF6-A021-3C86C026D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8E39DFD3-791A-F9BD-5E37-D281C3DB7CBF}"/>
                </a:ext>
              </a:extLst>
            </p:cNvPr>
            <p:cNvSpPr txBox="1"/>
            <p:nvPr/>
          </p:nvSpPr>
          <p:spPr>
            <a:xfrm>
              <a:off x="4634366" y="12024890"/>
              <a:ext cx="1862083" cy="39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Helvetica" pitchFamily="2" charset="0"/>
                </a:rPr>
                <a:t>    ***</a:t>
              </a:r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E7FB1867-395A-24AA-7304-CF010C521B2F}"/>
              </a:ext>
            </a:extLst>
          </p:cNvPr>
          <p:cNvGrpSpPr/>
          <p:nvPr/>
        </p:nvGrpSpPr>
        <p:grpSpPr>
          <a:xfrm>
            <a:off x="8961310" y="12326553"/>
            <a:ext cx="1334046" cy="446401"/>
            <a:chOff x="4202415" y="12024890"/>
            <a:chExt cx="2728858" cy="479512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C142B4B4-A219-7221-D4F5-80E381DC3359}"/>
                </a:ext>
              </a:extLst>
            </p:cNvPr>
            <p:cNvGrpSpPr/>
            <p:nvPr/>
          </p:nvGrpSpPr>
          <p:grpSpPr>
            <a:xfrm>
              <a:off x="4202415" y="12338831"/>
              <a:ext cx="2728858" cy="165571"/>
              <a:chOff x="5472936" y="5570725"/>
              <a:chExt cx="315216" cy="198921"/>
            </a:xfrm>
          </p:grpSpPr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6FA4FDF0-2A21-3EDD-9493-69C3A3FA1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741A6FDB-DC0E-7B40-7EE4-FA333E467C87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>
                <a:extLst>
                  <a:ext uri="{FF2B5EF4-FFF2-40B4-BE49-F238E27FC236}">
                    <a16:creationId xmlns:a16="http://schemas.microsoft.com/office/drawing/2014/main" id="{72151B82-5DE7-90D1-16B7-82D9549C5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12027D76-15E4-03E9-1D89-620791A24E13}"/>
                </a:ext>
              </a:extLst>
            </p:cNvPr>
            <p:cNvSpPr txBox="1"/>
            <p:nvPr/>
          </p:nvSpPr>
          <p:spPr>
            <a:xfrm>
              <a:off x="4634366" y="12024890"/>
              <a:ext cx="1862083" cy="39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Helvetica" pitchFamily="2" charset="0"/>
                </a:rPr>
                <a:t>    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29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9E48-8F2D-AF23-2048-E9A26F97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84A6031-DAB9-2335-2DAD-16AC06067AF3}"/>
              </a:ext>
            </a:extLst>
          </p:cNvPr>
          <p:cNvSpPr/>
          <p:nvPr/>
        </p:nvSpPr>
        <p:spPr>
          <a:xfrm>
            <a:off x="1753377" y="4586497"/>
            <a:ext cx="9074829" cy="4696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AA0EDAE-138B-D546-D1E3-AF717BBA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8" y="5120598"/>
            <a:ext cx="8553170" cy="409823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5B17A88-98DC-D8A8-90DB-82B06B01F1F3}"/>
              </a:ext>
            </a:extLst>
          </p:cNvPr>
          <p:cNvSpPr/>
          <p:nvPr/>
        </p:nvSpPr>
        <p:spPr>
          <a:xfrm>
            <a:off x="1753378" y="4586498"/>
            <a:ext cx="9074830" cy="516820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AFEB0B-3535-2CFC-D250-7DC7A3564253}"/>
              </a:ext>
            </a:extLst>
          </p:cNvPr>
          <p:cNvSpPr txBox="1"/>
          <p:nvPr/>
        </p:nvSpPr>
        <p:spPr>
          <a:xfrm>
            <a:off x="5254906" y="4667936"/>
            <a:ext cx="25651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700" dirty="0">
                <a:latin typeface="Helvetica" pitchFamily="2" charset="0"/>
                <a:cs typeface="Bai Jamjuree" pitchFamily="2" charset="-34"/>
              </a:rPr>
              <a:t>Unpleasantness Ratings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7F3D67A-D0C5-6805-7903-40FC46310E95}"/>
              </a:ext>
            </a:extLst>
          </p:cNvPr>
          <p:cNvGrpSpPr/>
          <p:nvPr/>
        </p:nvGrpSpPr>
        <p:grpSpPr>
          <a:xfrm>
            <a:off x="1753377" y="9373955"/>
            <a:ext cx="9074829" cy="288616"/>
            <a:chOff x="3371718" y="12339921"/>
            <a:chExt cx="8841007" cy="288616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D4ECB7B-9951-F9D3-D5ED-6C22D65C852C}"/>
                </a:ext>
              </a:extLst>
            </p:cNvPr>
            <p:cNvSpPr/>
            <p:nvPr/>
          </p:nvSpPr>
          <p:spPr>
            <a:xfrm>
              <a:off x="3371718" y="12345731"/>
              <a:ext cx="8841007" cy="28280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Helvetica" pitchFamily="2" charset="0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43E2B66-F469-4293-2114-D290B92C781D}"/>
                </a:ext>
              </a:extLst>
            </p:cNvPr>
            <p:cNvSpPr/>
            <p:nvPr/>
          </p:nvSpPr>
          <p:spPr>
            <a:xfrm>
              <a:off x="5970745" y="12410083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4020EC6-E4EA-42C1-05CA-FF7CFACFA58A}"/>
                </a:ext>
              </a:extLst>
            </p:cNvPr>
            <p:cNvSpPr txBox="1"/>
            <p:nvPr/>
          </p:nvSpPr>
          <p:spPr>
            <a:xfrm>
              <a:off x="6102533" y="1233992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DEEFD21-EB83-422B-0753-B11183B05A3D}"/>
                </a:ext>
              </a:extLst>
            </p:cNvPr>
            <p:cNvSpPr/>
            <p:nvPr/>
          </p:nvSpPr>
          <p:spPr>
            <a:xfrm>
              <a:off x="8632659" y="12416212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561D0DF-CE49-D6F7-F6B4-834E6DA1693D}"/>
                </a:ext>
              </a:extLst>
            </p:cNvPr>
            <p:cNvSpPr txBox="1"/>
            <p:nvPr/>
          </p:nvSpPr>
          <p:spPr>
            <a:xfrm>
              <a:off x="8764446" y="12346050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5490280-2F9B-A882-0D44-9736A23B65E3}"/>
              </a:ext>
            </a:extLst>
          </p:cNvPr>
          <p:cNvGrpSpPr/>
          <p:nvPr/>
        </p:nvGrpSpPr>
        <p:grpSpPr>
          <a:xfrm>
            <a:off x="8870331" y="5884596"/>
            <a:ext cx="3611168" cy="338554"/>
            <a:chOff x="3465877" y="10380188"/>
            <a:chExt cx="1333331" cy="338554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1DC2240-8D05-783C-D9F4-61A79718C727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26777753-BCFC-2979-AAC4-52D38D130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>
                <a:extLst>
                  <a:ext uri="{FF2B5EF4-FFF2-40B4-BE49-F238E27FC236}">
                    <a16:creationId xmlns:a16="http://schemas.microsoft.com/office/drawing/2014/main" id="{42435858-2301-7244-F9C6-80EE6E8723D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43F20565-43C3-6B08-04C7-0E1F44A8A3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9C613F4-3B5E-2EC8-6672-DD626B0724C6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DA73BC4-2B2A-4BC1-904E-15F47C502D88}"/>
              </a:ext>
            </a:extLst>
          </p:cNvPr>
          <p:cNvGrpSpPr/>
          <p:nvPr/>
        </p:nvGrpSpPr>
        <p:grpSpPr>
          <a:xfrm>
            <a:off x="7530431" y="6292568"/>
            <a:ext cx="3611168" cy="338554"/>
            <a:chOff x="3465877" y="10380188"/>
            <a:chExt cx="1333331" cy="338554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5ABDF232-2A96-BB2A-502C-8553708D09BA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47" name="Gerade Verbindung 46">
                <a:extLst>
                  <a:ext uri="{FF2B5EF4-FFF2-40B4-BE49-F238E27FC236}">
                    <a16:creationId xmlns:a16="http://schemas.microsoft.com/office/drawing/2014/main" id="{A9B00A3D-3CCB-F720-C9D7-FDD3AA94E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78823939-345F-37E2-2CB3-B2C1BD2079A5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BC101092-8883-AEAF-D795-A3A32659D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5747E02A-8458-E905-CA51-1EC0A0A6728F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CF0E57-E892-E4F0-EA64-93E230C211B9}"/>
              </a:ext>
            </a:extLst>
          </p:cNvPr>
          <p:cNvGrpSpPr/>
          <p:nvPr/>
        </p:nvGrpSpPr>
        <p:grpSpPr>
          <a:xfrm>
            <a:off x="3547211" y="6838940"/>
            <a:ext cx="3611168" cy="338554"/>
            <a:chOff x="3465877" y="10380188"/>
            <a:chExt cx="1333331" cy="338554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5D821B55-F5D1-F25E-FE34-1529E705511E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0F02E6F4-6A5F-1F58-2CAB-C4A5E1D52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EDFA4BBA-4557-5D1F-0C04-24752851F77F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BA54FC32-38AF-52FC-0F6B-2899863F9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245875F-BBA0-0701-761F-6EA50E83AC95}"/>
                </a:ext>
              </a:extLst>
            </p:cNvPr>
            <p:cNvSpPr txBox="1"/>
            <p:nvPr/>
          </p:nvSpPr>
          <p:spPr>
            <a:xfrm>
              <a:off x="3519309" y="10380188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D4B7B14-88F5-2245-CB48-B8EB36681AF7}"/>
              </a:ext>
            </a:extLst>
          </p:cNvPr>
          <p:cNvGrpSpPr/>
          <p:nvPr/>
        </p:nvGrpSpPr>
        <p:grpSpPr>
          <a:xfrm>
            <a:off x="4866424" y="6126513"/>
            <a:ext cx="3657167" cy="338554"/>
            <a:chOff x="3465877" y="10365555"/>
            <a:chExt cx="1350315" cy="338554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1A882D76-FF4C-63F6-D6A6-CC5C60D6D14D}"/>
                </a:ext>
              </a:extLst>
            </p:cNvPr>
            <p:cNvGrpSpPr/>
            <p:nvPr/>
          </p:nvGrpSpPr>
          <p:grpSpPr>
            <a:xfrm>
              <a:off x="3465877" y="10599178"/>
              <a:ext cx="315216" cy="84961"/>
              <a:chOff x="5472936" y="5570725"/>
              <a:chExt cx="315216" cy="198921"/>
            </a:xfrm>
          </p:grpSpPr>
          <p:cxnSp>
            <p:nvCxnSpPr>
              <p:cNvPr id="59" name="Gerade Verbindung 58">
                <a:extLst>
                  <a:ext uri="{FF2B5EF4-FFF2-40B4-BE49-F238E27FC236}">
                    <a16:creationId xmlns:a16="http://schemas.microsoft.com/office/drawing/2014/main" id="{736F59EE-0DDC-2611-5976-23F1D08B1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>
                <a:extLst>
                  <a:ext uri="{FF2B5EF4-FFF2-40B4-BE49-F238E27FC236}">
                    <a16:creationId xmlns:a16="http://schemas.microsoft.com/office/drawing/2014/main" id="{06DBE119-3B9F-41B4-627F-976B9D756240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9BE0F673-F2E0-B121-4DF8-5A70E8EED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1C6FD87C-1771-7047-4062-987A94093BC5}"/>
                </a:ext>
              </a:extLst>
            </p:cNvPr>
            <p:cNvSpPr txBox="1"/>
            <p:nvPr/>
          </p:nvSpPr>
          <p:spPr>
            <a:xfrm>
              <a:off x="3536293" y="10365555"/>
              <a:ext cx="1279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Helvetica" pitchFamily="2" charset="0"/>
                </a:rPr>
                <a:t>  </a:t>
              </a:r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pic>
        <p:nvPicPr>
          <p:cNvPr id="63" name="Grafik 62">
            <a:extLst>
              <a:ext uri="{FF2B5EF4-FFF2-40B4-BE49-F238E27FC236}">
                <a16:creationId xmlns:a16="http://schemas.microsoft.com/office/drawing/2014/main" id="{156D0F13-C6DE-0856-19CD-F1049417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767" y="2491523"/>
            <a:ext cx="3784600" cy="7124700"/>
          </a:xfrm>
          <a:prstGeom prst="rect">
            <a:avLst/>
          </a:prstGeom>
        </p:spPr>
      </p:pic>
      <p:sp>
        <p:nvSpPr>
          <p:cNvPr id="65" name="Rechteck 64">
            <a:extLst>
              <a:ext uri="{FF2B5EF4-FFF2-40B4-BE49-F238E27FC236}">
                <a16:creationId xmlns:a16="http://schemas.microsoft.com/office/drawing/2014/main" id="{B518A410-6A26-EEF3-983B-B95F07B92076}"/>
              </a:ext>
            </a:extLst>
          </p:cNvPr>
          <p:cNvSpPr/>
          <p:nvPr/>
        </p:nvSpPr>
        <p:spPr>
          <a:xfrm>
            <a:off x="12341115" y="6877405"/>
            <a:ext cx="114410" cy="109743"/>
          </a:xfrm>
          <a:prstGeom prst="rect">
            <a:avLst/>
          </a:prstGeom>
          <a:solidFill>
            <a:srgbClr val="4E53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>
              <a:latin typeface="Helvetica" pitchFamily="2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BA906CC-DE80-C351-3BBD-EB03BAEBA180}"/>
              </a:ext>
            </a:extLst>
          </p:cNvPr>
          <p:cNvSpPr txBox="1"/>
          <p:nvPr/>
        </p:nvSpPr>
        <p:spPr>
          <a:xfrm>
            <a:off x="12245095" y="6681226"/>
            <a:ext cx="36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+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7D910F-DD60-9413-CFF7-896A705D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36" y="12023994"/>
            <a:ext cx="8553170" cy="409823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6091D4B-6639-473B-0D63-7CDFEBE0223D}"/>
              </a:ext>
            </a:extLst>
          </p:cNvPr>
          <p:cNvSpPr txBox="1"/>
          <p:nvPr/>
        </p:nvSpPr>
        <p:spPr>
          <a:xfrm>
            <a:off x="3691925" y="10902692"/>
            <a:ext cx="13204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/>
              <a:t>2. Group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df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tied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subjects</a:t>
            </a:r>
            <a:r>
              <a:rPr lang="de-DE" b="1" dirty="0"/>
              <a:t>, not </a:t>
            </a:r>
            <a:r>
              <a:rPr lang="de-DE" b="1" dirty="0" err="1"/>
              <a:t>rows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Group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between-subject</a:t>
            </a:r>
            <a:r>
              <a:rPr lang="de-DE" dirty="0"/>
              <a:t> → </a:t>
            </a:r>
            <a:r>
              <a:rPr lang="de-DE" dirty="0" err="1"/>
              <a:t>denominator</a:t>
            </a:r>
            <a:r>
              <a:rPr lang="de-DE" dirty="0"/>
              <a:t> </a:t>
            </a:r>
            <a:r>
              <a:rPr lang="de-DE" dirty="0" err="1"/>
              <a:t>df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(e.g.,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within-subject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Satterthwaite</a:t>
            </a:r>
            <a:r>
              <a:rPr lang="de-DE" dirty="0"/>
              <a:t> </a:t>
            </a:r>
            <a:r>
              <a:rPr lang="de-DE" dirty="0" err="1"/>
              <a:t>df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That’s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~209 </a:t>
            </a:r>
            <a:r>
              <a:rPr lang="de-DE" dirty="0" err="1"/>
              <a:t>for</a:t>
            </a:r>
            <a:r>
              <a:rPr lang="de-DE" dirty="0"/>
              <a:t> Sound </a:t>
            </a:r>
            <a:r>
              <a:rPr lang="de-DE" dirty="0" err="1"/>
              <a:t>vs</a:t>
            </a:r>
            <a:r>
              <a:rPr lang="de-DE" dirty="0"/>
              <a:t> ~245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24BF94C-AF91-B7F8-9558-081074C55F50}"/>
              </a:ext>
            </a:extLst>
          </p:cNvPr>
          <p:cNvSpPr txBox="1"/>
          <p:nvPr/>
        </p:nvSpPr>
        <p:spPr>
          <a:xfrm rot="16200000">
            <a:off x="632345" y="6981783"/>
            <a:ext cx="29471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Unpleasantness Ratings VAS (0-100)</a:t>
            </a:r>
          </a:p>
        </p:txBody>
      </p:sp>
    </p:spTree>
    <p:extLst>
      <p:ext uri="{BB962C8B-B14F-4D97-AF65-F5344CB8AC3E}">
        <p14:creationId xmlns:p14="http://schemas.microsoft.com/office/powerpoint/2010/main" val="371822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F4F0-9216-E816-AC24-012CF051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extLst>
              <a:ext uri="{FF2B5EF4-FFF2-40B4-BE49-F238E27FC236}">
                <a16:creationId xmlns:a16="http://schemas.microsoft.com/office/drawing/2014/main" id="{ECDA09B6-5656-0774-4482-69F37F66B03B}"/>
              </a:ext>
            </a:extLst>
          </p:cNvPr>
          <p:cNvSpPr/>
          <p:nvPr/>
        </p:nvSpPr>
        <p:spPr>
          <a:xfrm>
            <a:off x="2595428" y="8762601"/>
            <a:ext cx="919212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DAEFB16-3D07-8CAD-E6FE-52D3F12FC51A}"/>
              </a:ext>
            </a:extLst>
          </p:cNvPr>
          <p:cNvSpPr/>
          <p:nvPr/>
        </p:nvSpPr>
        <p:spPr>
          <a:xfrm>
            <a:off x="2587972" y="1744326"/>
            <a:ext cx="9192126" cy="650326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itchFamily="2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7F09855-0030-7145-674A-1FD3E416B16A}"/>
              </a:ext>
            </a:extLst>
          </p:cNvPr>
          <p:cNvSpPr/>
          <p:nvPr/>
        </p:nvSpPr>
        <p:spPr>
          <a:xfrm>
            <a:off x="7279432" y="9349182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9338461-D0D2-F562-2B0F-D181FE1D0BE7}"/>
              </a:ext>
            </a:extLst>
          </p:cNvPr>
          <p:cNvSpPr/>
          <p:nvPr/>
        </p:nvSpPr>
        <p:spPr>
          <a:xfrm>
            <a:off x="2767014" y="9338961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03DD4E-8EB8-2A41-231B-CEE8D75EBC26}"/>
              </a:ext>
            </a:extLst>
          </p:cNvPr>
          <p:cNvSpPr/>
          <p:nvPr/>
        </p:nvSpPr>
        <p:spPr>
          <a:xfrm>
            <a:off x="2739252" y="5290598"/>
            <a:ext cx="8892072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12DDA9D-23D0-9D73-6283-0F41D599887E}"/>
              </a:ext>
            </a:extLst>
          </p:cNvPr>
          <p:cNvSpPr/>
          <p:nvPr/>
        </p:nvSpPr>
        <p:spPr>
          <a:xfrm>
            <a:off x="2739252" y="2324975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0211A24-72F8-D309-B1B2-642F77AF4071}"/>
              </a:ext>
            </a:extLst>
          </p:cNvPr>
          <p:cNvSpPr/>
          <p:nvPr/>
        </p:nvSpPr>
        <p:spPr>
          <a:xfrm>
            <a:off x="7271975" y="2331460"/>
            <a:ext cx="4359349" cy="279782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A5138E37-A7CF-40B6-0089-94876615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288" y="5683151"/>
            <a:ext cx="2388720" cy="239653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39E380E6-2B37-6C0F-A0C4-DB6736E10BFF}"/>
              </a:ext>
            </a:extLst>
          </p:cNvPr>
          <p:cNvGrpSpPr/>
          <p:nvPr/>
        </p:nvGrpSpPr>
        <p:grpSpPr>
          <a:xfrm>
            <a:off x="9272741" y="2682437"/>
            <a:ext cx="2331344" cy="2427947"/>
            <a:chOff x="8181486" y="6719848"/>
            <a:chExt cx="2728264" cy="286585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9E81422-7283-AA7C-4EDC-DDCB8E5D1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29"/>
            <a:stretch/>
          </p:blipFill>
          <p:spPr>
            <a:xfrm>
              <a:off x="8448114" y="6734359"/>
              <a:ext cx="2461636" cy="2851347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4BCBE98-629F-4531-742E-6234DF491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8181486" y="6719848"/>
              <a:ext cx="283967" cy="285134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063C252-BC8F-51FF-F23B-2F98B8FE5926}"/>
              </a:ext>
            </a:extLst>
          </p:cNvPr>
          <p:cNvGrpSpPr/>
          <p:nvPr/>
        </p:nvGrpSpPr>
        <p:grpSpPr>
          <a:xfrm>
            <a:off x="4735567" y="2688396"/>
            <a:ext cx="2340455" cy="2433325"/>
            <a:chOff x="5206734" y="7933729"/>
            <a:chExt cx="2705931" cy="2851347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635AAA3-3CCC-6743-7806-A9F7ECB3E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5206734" y="7933729"/>
              <a:ext cx="283967" cy="285134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497EE919-C3A1-FCA6-052A-5B7AB73E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85" t="958" r="32573" b="1517"/>
            <a:stretch/>
          </p:blipFill>
          <p:spPr>
            <a:xfrm>
              <a:off x="5468517" y="7966707"/>
              <a:ext cx="2444148" cy="2780781"/>
            </a:xfrm>
            <a:prstGeom prst="rect">
              <a:avLst/>
            </a:prstGeom>
          </p:spPr>
        </p:pic>
      </p:grpSp>
      <p:pic>
        <p:nvPicPr>
          <p:cNvPr id="244" name="Grafik 243">
            <a:extLst>
              <a:ext uri="{FF2B5EF4-FFF2-40B4-BE49-F238E27FC236}">
                <a16:creationId xmlns:a16="http://schemas.microsoft.com/office/drawing/2014/main" id="{4A04356F-1A81-3CBA-7E2B-5D23A2641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7" r="45933"/>
          <a:stretch/>
        </p:blipFill>
        <p:spPr>
          <a:xfrm>
            <a:off x="4720664" y="9823811"/>
            <a:ext cx="2369665" cy="2263365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C7096D81-3800-B87D-3BBE-BF745793D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9"/>
          <a:stretch/>
        </p:blipFill>
        <p:spPr>
          <a:xfrm>
            <a:off x="9433223" y="9801841"/>
            <a:ext cx="2147705" cy="23265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747B2705-FC13-8B20-FA86-3EE6570466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6" t="48255" r="64558" b="37896"/>
          <a:stretch/>
        </p:blipFill>
        <p:spPr>
          <a:xfrm>
            <a:off x="8215915" y="4457246"/>
            <a:ext cx="582710" cy="53084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010F086-3DE0-70A4-7599-8B39F8B0764A}"/>
              </a:ext>
            </a:extLst>
          </p:cNvPr>
          <p:cNvSpPr/>
          <p:nvPr/>
        </p:nvSpPr>
        <p:spPr>
          <a:xfrm>
            <a:off x="2739252" y="5286680"/>
            <a:ext cx="8892072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2FBF4D-20D4-7365-1753-44D3F8DE2F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79" t="-1" r="50336" b="73176"/>
          <a:stretch/>
        </p:blipFill>
        <p:spPr>
          <a:xfrm>
            <a:off x="7390802" y="2920011"/>
            <a:ext cx="1631262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6FA648-0CF5-B82B-DE39-45E7F3398BDC}"/>
              </a:ext>
            </a:extLst>
          </p:cNvPr>
          <p:cNvSpPr/>
          <p:nvPr/>
        </p:nvSpPr>
        <p:spPr>
          <a:xfrm>
            <a:off x="7271975" y="2327542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E28B168-849F-9A32-D9FB-01A7289EFCA6}"/>
              </a:ext>
            </a:extLst>
          </p:cNvPr>
          <p:cNvSpPr txBox="1"/>
          <p:nvPr/>
        </p:nvSpPr>
        <p:spPr>
          <a:xfrm>
            <a:off x="7709030" y="2353372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8E5B3E-D16E-750C-C39E-36A86089ED69}"/>
              </a:ext>
            </a:extLst>
          </p:cNvPr>
          <p:cNvSpPr txBox="1"/>
          <p:nvPr/>
        </p:nvSpPr>
        <p:spPr>
          <a:xfrm>
            <a:off x="5678429" y="5311873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B6A471E-EFDB-01D0-C6A5-CDD82DB38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854" t="81531" r="45303"/>
          <a:stretch/>
        </p:blipFill>
        <p:spPr>
          <a:xfrm>
            <a:off x="7474231" y="4367802"/>
            <a:ext cx="467121" cy="6580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98CA8DA-D525-C47E-0C0A-36C3E5F76A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5" t="28948" r="63961" b="52801"/>
          <a:stretch/>
        </p:blipFill>
        <p:spPr>
          <a:xfrm>
            <a:off x="8401340" y="17293225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BDBF4280-AF56-9489-CBB0-05DD2287FBCE}"/>
              </a:ext>
            </a:extLst>
          </p:cNvPr>
          <p:cNvSpPr/>
          <p:nvPr/>
        </p:nvSpPr>
        <p:spPr>
          <a:xfrm>
            <a:off x="2739252" y="2321055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9943BF1-3EE3-41EA-34E4-0C5F624591BF}"/>
              </a:ext>
            </a:extLst>
          </p:cNvPr>
          <p:cNvSpPr txBox="1"/>
          <p:nvPr/>
        </p:nvSpPr>
        <p:spPr>
          <a:xfrm>
            <a:off x="3078921" y="2365796"/>
            <a:ext cx="3698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06C35E8-3445-1B92-C5CA-E938A3F8EFC1}"/>
              </a:ext>
            </a:extLst>
          </p:cNvPr>
          <p:cNvSpPr/>
          <p:nvPr/>
        </p:nvSpPr>
        <p:spPr>
          <a:xfrm>
            <a:off x="2767014" y="9335043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D485A76-14B5-B69D-A9CB-E2343B19FA68}"/>
              </a:ext>
            </a:extLst>
          </p:cNvPr>
          <p:cNvSpPr txBox="1"/>
          <p:nvPr/>
        </p:nvSpPr>
        <p:spPr>
          <a:xfrm>
            <a:off x="3607971" y="9360873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2376C57-6EBF-534F-8814-8C50C6ACA23C}"/>
              </a:ext>
            </a:extLst>
          </p:cNvPr>
          <p:cNvSpPr/>
          <p:nvPr/>
        </p:nvSpPr>
        <p:spPr>
          <a:xfrm>
            <a:off x="7279432" y="9345264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7ABE375-39D9-98AB-979E-E5E2DDA0E2F5}"/>
              </a:ext>
            </a:extLst>
          </p:cNvPr>
          <p:cNvSpPr txBox="1"/>
          <p:nvPr/>
        </p:nvSpPr>
        <p:spPr>
          <a:xfrm>
            <a:off x="7780205" y="9378649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  <a:cs typeface="Bai Jamjuree" pitchFamily="2" charset="-34"/>
              </a:rPr>
              <a:t>Fibromyalgia: Multisensory Stimulation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9D11D86C-A2F2-0692-29F3-C557F768AC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33" r="47519" b="70360"/>
          <a:stretch/>
        </p:blipFill>
        <p:spPr>
          <a:xfrm>
            <a:off x="2850302" y="2851115"/>
            <a:ext cx="1823945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124AB8E-F3FA-D120-943A-832B53112F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26" t="65073" r="10063" b="18112"/>
          <a:stretch/>
        </p:blipFill>
        <p:spPr>
          <a:xfrm>
            <a:off x="2980794" y="4197245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738AC4F-37C0-0008-BA70-BE9DBD75A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25" r="47463" b="71977"/>
          <a:stretch/>
        </p:blipFill>
        <p:spPr>
          <a:xfrm>
            <a:off x="2857759" y="9948087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FD3ACCD-DE5C-A2FC-2C74-F797FF615E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805" r="49039" b="71376"/>
          <a:stretch/>
        </p:blipFill>
        <p:spPr>
          <a:xfrm>
            <a:off x="7351872" y="9896417"/>
            <a:ext cx="1640480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FEA47D-A73E-7596-FB00-D1DCF7E83270}"/>
              </a:ext>
            </a:extLst>
          </p:cNvPr>
          <p:cNvSpPr txBox="1"/>
          <p:nvPr/>
        </p:nvSpPr>
        <p:spPr>
          <a:xfrm>
            <a:off x="5887621" y="182976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7A6DC96-0454-5E4F-5F0D-BDC53BE642E5}"/>
              </a:ext>
            </a:extLst>
          </p:cNvPr>
          <p:cNvSpPr txBox="1"/>
          <p:nvPr/>
        </p:nvSpPr>
        <p:spPr>
          <a:xfrm>
            <a:off x="5948669" y="885808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5B7F854C-0AF2-FA86-5BF5-01E40437D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100" t="46650" r="62374" b="35827"/>
          <a:stretch/>
        </p:blipFill>
        <p:spPr>
          <a:xfrm>
            <a:off x="7454352" y="11428965"/>
            <a:ext cx="602451" cy="69663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EBAC5AEB-F285-A1DC-C344-7CCED22F2224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83216" y="3235332"/>
            <a:ext cx="667710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8E793768-B97A-4592-7CC9-F33F3058D8FE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035960" y="4023814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99C1B5A0-010C-6C79-95CA-A25C50416DDE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4250926" y="4170008"/>
            <a:ext cx="19142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F0D20C3D-B817-AA58-A825-64B5B9D3AFB0}"/>
              </a:ext>
            </a:extLst>
          </p:cNvPr>
          <p:cNvSpPr txBox="1"/>
          <p:nvPr/>
        </p:nvSpPr>
        <p:spPr>
          <a:xfrm>
            <a:off x="4056802" y="3877620"/>
            <a:ext cx="3882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S1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A380C43-6F37-7983-C33D-54583D64E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99" t="46649" r="63748" b="37140"/>
          <a:stretch/>
        </p:blipFill>
        <p:spPr>
          <a:xfrm>
            <a:off x="9485041" y="17718066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0875CB0-28D2-DD24-324D-10A50E5A2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518" t="84058" r="35635" b="729"/>
          <a:stretch/>
        </p:blipFill>
        <p:spPr>
          <a:xfrm>
            <a:off x="8014363" y="11122039"/>
            <a:ext cx="628153" cy="60481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DD9EC97-658B-E145-435B-E65BC84C3857}"/>
              </a:ext>
            </a:extLst>
          </p:cNvPr>
          <p:cNvGrpSpPr/>
          <p:nvPr/>
        </p:nvGrpSpPr>
        <p:grpSpPr>
          <a:xfrm>
            <a:off x="2595428" y="12461350"/>
            <a:ext cx="9200951" cy="343102"/>
            <a:chOff x="2691854" y="12296621"/>
            <a:chExt cx="9200951" cy="343102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50117B62-A23A-57F3-DD5D-05CDE323CC00}"/>
                </a:ext>
              </a:extLst>
            </p:cNvPr>
            <p:cNvSpPr/>
            <p:nvPr/>
          </p:nvSpPr>
          <p:spPr>
            <a:xfrm>
              <a:off x="2691854" y="12296621"/>
              <a:ext cx="9200951" cy="343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B9167542-E0D2-A9EB-0A6A-F3BF868BA5CF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66ABFF8A-70BA-051A-1474-15FC1F9562E8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448812B1-8E68-546E-3254-4F85818ADAF7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EA68ABB4-5BAA-ECA6-9978-9E90216638AC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033573F0-9D84-3AC5-54D1-E4EDB7FD74CD}"/>
              </a:ext>
            </a:extLst>
          </p:cNvPr>
          <p:cNvSpPr txBox="1"/>
          <p:nvPr/>
        </p:nvSpPr>
        <p:spPr>
          <a:xfrm>
            <a:off x="686287" y="1486775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Brain slices all the same? x y z? Which labels?</a:t>
            </a:r>
          </a:p>
          <a:p>
            <a:endParaRPr lang="en-AU" dirty="0">
              <a:latin typeface="Helvetica" pitchFamily="2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0FA31B4-574C-50F8-08BB-6AA1D5000D81}"/>
              </a:ext>
            </a:extLst>
          </p:cNvPr>
          <p:cNvSpPr txBox="1"/>
          <p:nvPr/>
        </p:nvSpPr>
        <p:spPr>
          <a:xfrm>
            <a:off x="686287" y="15215874"/>
            <a:ext cx="244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To do: Insert Asterisks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04E9DBF6-8D9B-E849-CF14-F6A2A907E650}"/>
              </a:ext>
            </a:extLst>
          </p:cNvPr>
          <p:cNvGrpSpPr/>
          <p:nvPr/>
        </p:nvGrpSpPr>
        <p:grpSpPr>
          <a:xfrm>
            <a:off x="20561558" y="9469604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12C1DB5-27E7-19F5-AF5D-1182B9E02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6A224346-3198-43C6-B10D-4B168E108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C5732A09-2635-C103-34DD-2418B369F59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61333" y="3506617"/>
            <a:ext cx="681051" cy="44135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BEC64BD-9DA3-2B21-D691-A892C71CB28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591075" y="4094162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FB42A6FF-5B68-C29D-D157-D9F85B7130C9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642384" y="4240356"/>
            <a:ext cx="42193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CB75B32-5550-C003-5918-89FB229E1E9C}"/>
              </a:ext>
            </a:extLst>
          </p:cNvPr>
          <p:cNvSpPr txBox="1"/>
          <p:nvPr/>
        </p:nvSpPr>
        <p:spPr>
          <a:xfrm>
            <a:off x="8448260" y="3947968"/>
            <a:ext cx="3882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Helvetica" pitchFamily="2" charset="0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E1E63EF-F606-6003-FAD3-BC7ED074A7D5}"/>
              </a:ext>
            </a:extLst>
          </p:cNvPr>
          <p:cNvSpPr txBox="1"/>
          <p:nvPr/>
        </p:nvSpPr>
        <p:spPr>
          <a:xfrm>
            <a:off x="7361370" y="14340689"/>
            <a:ext cx="40566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Questions:</a:t>
            </a:r>
          </a:p>
          <a:p>
            <a:endParaRPr lang="en-AU" dirty="0">
              <a:latin typeface="Helvetica" pitchFamily="2" charset="0"/>
            </a:endParaRPr>
          </a:p>
          <a:p>
            <a:r>
              <a:rPr lang="en-AU" dirty="0">
                <a:latin typeface="Helvetica" pitchFamily="2" charset="0"/>
              </a:rPr>
              <a:t>• Different y axis values? (for visibility)</a:t>
            </a:r>
          </a:p>
          <a:p>
            <a:r>
              <a:rPr lang="en-AU" dirty="0">
                <a:latin typeface="Helvetica" pitchFamily="2" charset="0"/>
              </a:rPr>
              <a:t>• </a:t>
            </a:r>
            <a:r>
              <a:rPr lang="en-AU" dirty="0" err="1">
                <a:latin typeface="Helvetica" pitchFamily="2" charset="0"/>
              </a:rPr>
              <a:t>Lables</a:t>
            </a:r>
            <a:r>
              <a:rPr lang="en-AU" dirty="0">
                <a:latin typeface="Helvetica" pitchFamily="2" charset="0"/>
              </a:rPr>
              <a:t> of pattern areas?</a:t>
            </a:r>
          </a:p>
          <a:p>
            <a:endParaRPr lang="en-AU" dirty="0">
              <a:latin typeface="Helvetica" pitchFamily="2" charset="0"/>
            </a:endParaRPr>
          </a:p>
          <a:p>
            <a:r>
              <a:rPr lang="en-AU" dirty="0">
                <a:latin typeface="Helvetica" pitchFamily="2" charset="0"/>
              </a:rPr>
              <a:t>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F4A7E82D-E769-5E2A-FE23-9AD3DB55B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924"/>
          <a:stretch/>
        </p:blipFill>
        <p:spPr>
          <a:xfrm>
            <a:off x="8067199" y="6910507"/>
            <a:ext cx="1293845" cy="1314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7668869F-DAC1-2F81-151E-D02470430A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191" r="33717"/>
          <a:stretch/>
        </p:blipFill>
        <p:spPr>
          <a:xfrm>
            <a:off x="7559543" y="5890082"/>
            <a:ext cx="478456" cy="126565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EF5D9D5-294F-F921-D57B-563C09C1DB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020" r="41684"/>
          <a:stretch/>
        </p:blipFill>
        <p:spPr>
          <a:xfrm>
            <a:off x="5729155" y="5778458"/>
            <a:ext cx="996862" cy="149270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8202B9-C4AB-6296-8951-BCED017F91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27" r="49562" b="72549"/>
          <a:stretch/>
        </p:blipFill>
        <p:spPr>
          <a:xfrm>
            <a:off x="2759558" y="6105721"/>
            <a:ext cx="2286784" cy="16126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BA14BA16-1222-61C0-91B3-9B4FF3F98BA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059" t="-352" r="55954" b="352"/>
          <a:stretch/>
        </p:blipFill>
        <p:spPr>
          <a:xfrm>
            <a:off x="4798639" y="6712324"/>
            <a:ext cx="905568" cy="1492706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A08ACDA-1233-188C-DCA3-C5D9B0E4D39A}"/>
              </a:ext>
            </a:extLst>
          </p:cNvPr>
          <p:cNvGrpSpPr/>
          <p:nvPr/>
        </p:nvGrpSpPr>
        <p:grpSpPr>
          <a:xfrm>
            <a:off x="21875873" y="7141405"/>
            <a:ext cx="1279899" cy="338554"/>
            <a:chOff x="628599" y="4648529"/>
            <a:chExt cx="1279900" cy="338554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8672169F-F114-DF79-DBF6-B00C81FC56A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84" name="Gerade Verbindung 23">
                <a:extLst>
                  <a:ext uri="{FF2B5EF4-FFF2-40B4-BE49-F238E27FC236}">
                    <a16:creationId xmlns:a16="http://schemas.microsoft.com/office/drawing/2014/main" id="{797EBFB7-3FEF-B011-EE00-65CDB4F13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25">
                <a:extLst>
                  <a:ext uri="{FF2B5EF4-FFF2-40B4-BE49-F238E27FC236}">
                    <a16:creationId xmlns:a16="http://schemas.microsoft.com/office/drawing/2014/main" id="{B1261D77-381A-C423-92D8-8130AC2D51E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30">
                <a:extLst>
                  <a:ext uri="{FF2B5EF4-FFF2-40B4-BE49-F238E27FC236}">
                    <a16:creationId xmlns:a16="http://schemas.microsoft.com/office/drawing/2014/main" id="{10534BAF-D672-B429-ECCE-EAE067502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B780FB84-78E5-A62C-8046-6E53F7318FF6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154294BD-E4CE-E75C-78CA-9660B6A6F97D}"/>
              </a:ext>
            </a:extLst>
          </p:cNvPr>
          <p:cNvGrpSpPr/>
          <p:nvPr/>
        </p:nvGrpSpPr>
        <p:grpSpPr>
          <a:xfrm>
            <a:off x="6208853" y="10399321"/>
            <a:ext cx="1279899" cy="338554"/>
            <a:chOff x="648311" y="4650981"/>
            <a:chExt cx="1279900" cy="338554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54AFFB33-2E79-7967-230A-94D8A614EE3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92" name="Gerade Verbindung 23">
                <a:extLst>
                  <a:ext uri="{FF2B5EF4-FFF2-40B4-BE49-F238E27FC236}">
                    <a16:creationId xmlns:a16="http://schemas.microsoft.com/office/drawing/2014/main" id="{270AF2F8-D08A-AC92-79A6-0A82778C9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25">
                <a:extLst>
                  <a:ext uri="{FF2B5EF4-FFF2-40B4-BE49-F238E27FC236}">
                    <a16:creationId xmlns:a16="http://schemas.microsoft.com/office/drawing/2014/main" id="{C8A99B13-2868-727A-B471-DD6BAC242822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30">
                <a:extLst>
                  <a:ext uri="{FF2B5EF4-FFF2-40B4-BE49-F238E27FC236}">
                    <a16:creationId xmlns:a16="http://schemas.microsoft.com/office/drawing/2014/main" id="{A328D9E6-EA3C-C0C3-5E4B-F356DA10D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67997424-695E-DE20-054D-991B3B1D2CA0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9F4CDACA-8FEB-70F3-F47A-01D47C338FB2}"/>
              </a:ext>
            </a:extLst>
          </p:cNvPr>
          <p:cNvGrpSpPr/>
          <p:nvPr/>
        </p:nvGrpSpPr>
        <p:grpSpPr>
          <a:xfrm>
            <a:off x="10691269" y="10383613"/>
            <a:ext cx="1279899" cy="338554"/>
            <a:chOff x="648311" y="4650981"/>
            <a:chExt cx="1279900" cy="338554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89A390E0-5F52-3463-CF39-23C78C5052CD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0" name="Gerade Verbindung 23">
                <a:extLst>
                  <a:ext uri="{FF2B5EF4-FFF2-40B4-BE49-F238E27FC236}">
                    <a16:creationId xmlns:a16="http://schemas.microsoft.com/office/drawing/2014/main" id="{AD08AE28-B125-2BC8-226E-4A721D21A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25">
                <a:extLst>
                  <a:ext uri="{FF2B5EF4-FFF2-40B4-BE49-F238E27FC236}">
                    <a16:creationId xmlns:a16="http://schemas.microsoft.com/office/drawing/2014/main" id="{B1667C2F-8013-422F-03AC-EB51173753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30">
                <a:extLst>
                  <a:ext uri="{FF2B5EF4-FFF2-40B4-BE49-F238E27FC236}">
                    <a16:creationId xmlns:a16="http://schemas.microsoft.com/office/drawing/2014/main" id="{14C77948-D12C-1B73-9A69-26D45049D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252A810B-A470-6952-5E95-E431048B7B54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DEAA8D7A-CBE4-CBAF-F425-74B3B18A312F}"/>
              </a:ext>
            </a:extLst>
          </p:cNvPr>
          <p:cNvGrpSpPr/>
          <p:nvPr/>
        </p:nvGrpSpPr>
        <p:grpSpPr>
          <a:xfrm>
            <a:off x="11031602" y="3338840"/>
            <a:ext cx="1279899" cy="338554"/>
            <a:chOff x="628599" y="4646706"/>
            <a:chExt cx="1279900" cy="338554"/>
          </a:xfrm>
        </p:grpSpPr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192B7CE-11AA-F512-7F2F-04D7D9F2CB76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2" name="Gerade Verbindung 23">
                <a:extLst>
                  <a:ext uri="{FF2B5EF4-FFF2-40B4-BE49-F238E27FC236}">
                    <a16:creationId xmlns:a16="http://schemas.microsoft.com/office/drawing/2014/main" id="{434151B4-F039-7DB9-783A-FBDEF6026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5">
                <a:extLst>
                  <a:ext uri="{FF2B5EF4-FFF2-40B4-BE49-F238E27FC236}">
                    <a16:creationId xmlns:a16="http://schemas.microsoft.com/office/drawing/2014/main" id="{EABE38FF-5DDA-966D-B6B6-10F1658CA5F3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30">
                <a:extLst>
                  <a:ext uri="{FF2B5EF4-FFF2-40B4-BE49-F238E27FC236}">
                    <a16:creationId xmlns:a16="http://schemas.microsoft.com/office/drawing/2014/main" id="{CCD20995-9742-4A89-0673-5969B64A7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160C6496-3AB0-E857-5ADB-7998C5B30143}"/>
                </a:ext>
              </a:extLst>
            </p:cNvPr>
            <p:cNvSpPr txBox="1"/>
            <p:nvPr/>
          </p:nvSpPr>
          <p:spPr>
            <a:xfrm>
              <a:off x="628599" y="4646706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CBDC5D8C-6AB2-54A0-1CD6-AC0EDF1AFC20}"/>
              </a:ext>
            </a:extLst>
          </p:cNvPr>
          <p:cNvGrpSpPr/>
          <p:nvPr/>
        </p:nvGrpSpPr>
        <p:grpSpPr>
          <a:xfrm>
            <a:off x="10684082" y="3420412"/>
            <a:ext cx="1279899" cy="338554"/>
            <a:chOff x="619138" y="4650662"/>
            <a:chExt cx="1279900" cy="338554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C3A1E601-6CCB-DDE4-AF95-B60CFBC7CDB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9" name="Gerade Verbindung 23">
                <a:extLst>
                  <a:ext uri="{FF2B5EF4-FFF2-40B4-BE49-F238E27FC236}">
                    <a16:creationId xmlns:a16="http://schemas.microsoft.com/office/drawing/2014/main" id="{0387156E-03CE-D801-4F63-E85C70B1B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Gerade Verbindung 25">
                <a:extLst>
                  <a:ext uri="{FF2B5EF4-FFF2-40B4-BE49-F238E27FC236}">
                    <a16:creationId xmlns:a16="http://schemas.microsoft.com/office/drawing/2014/main" id="{626EE5C1-AAE4-4284-B1B8-10C7AC755C11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30">
                <a:extLst>
                  <a:ext uri="{FF2B5EF4-FFF2-40B4-BE49-F238E27FC236}">
                    <a16:creationId xmlns:a16="http://schemas.microsoft.com/office/drawing/2014/main" id="{D25761FB-3849-0B3D-770E-CEE7BFB10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F383A5E2-2384-1F44-CC97-030E0142F7A9}"/>
                </a:ext>
              </a:extLst>
            </p:cNvPr>
            <p:cNvSpPr txBox="1"/>
            <p:nvPr/>
          </p:nvSpPr>
          <p:spPr>
            <a:xfrm>
              <a:off x="619138" y="4650662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46C316B6-3B9F-F083-313A-0A9BE819B0D1}"/>
              </a:ext>
            </a:extLst>
          </p:cNvPr>
          <p:cNvGrpSpPr/>
          <p:nvPr/>
        </p:nvGrpSpPr>
        <p:grpSpPr>
          <a:xfrm>
            <a:off x="9974714" y="6268880"/>
            <a:ext cx="1279899" cy="338554"/>
            <a:chOff x="646748" y="4642045"/>
            <a:chExt cx="1279900" cy="338554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78FC1991-8D59-AD04-3129-8D04AFC4221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94" name="Gerade Verbindung 23">
                <a:extLst>
                  <a:ext uri="{FF2B5EF4-FFF2-40B4-BE49-F238E27FC236}">
                    <a16:creationId xmlns:a16="http://schemas.microsoft.com/office/drawing/2014/main" id="{732413B7-AF94-1403-AE69-9829861C0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25">
                <a:extLst>
                  <a:ext uri="{FF2B5EF4-FFF2-40B4-BE49-F238E27FC236}">
                    <a16:creationId xmlns:a16="http://schemas.microsoft.com/office/drawing/2014/main" id="{A171A6F2-ABBE-A62A-AA96-DE9680FA9D51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30">
                <a:extLst>
                  <a:ext uri="{FF2B5EF4-FFF2-40B4-BE49-F238E27FC236}">
                    <a16:creationId xmlns:a16="http://schemas.microsoft.com/office/drawing/2014/main" id="{E8A566C7-E37D-F974-37F0-92F7AC998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A4AC5987-FFB7-CA15-0CF3-23025D64CEE8}"/>
                </a:ext>
              </a:extLst>
            </p:cNvPr>
            <p:cNvSpPr txBox="1"/>
            <p:nvPr/>
          </p:nvSpPr>
          <p:spPr>
            <a:xfrm>
              <a:off x="646748" y="464204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B93708AE-372C-070D-288A-62E3FB8C54F7}"/>
              </a:ext>
            </a:extLst>
          </p:cNvPr>
          <p:cNvGrpSpPr/>
          <p:nvPr/>
        </p:nvGrpSpPr>
        <p:grpSpPr>
          <a:xfrm>
            <a:off x="10641505" y="6583359"/>
            <a:ext cx="1279899" cy="338554"/>
            <a:chOff x="633711" y="4640095"/>
            <a:chExt cx="1279900" cy="338554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B31AC745-A1F1-C235-4705-905140A987CD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9" name="Gerade Verbindung 23">
                <a:extLst>
                  <a:ext uri="{FF2B5EF4-FFF2-40B4-BE49-F238E27FC236}">
                    <a16:creationId xmlns:a16="http://schemas.microsoft.com/office/drawing/2014/main" id="{DA0BC461-0953-7718-54B8-FE6EBB8F0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25">
                <a:extLst>
                  <a:ext uri="{FF2B5EF4-FFF2-40B4-BE49-F238E27FC236}">
                    <a16:creationId xmlns:a16="http://schemas.microsoft.com/office/drawing/2014/main" id="{4B58EECB-05C9-1FF2-91FC-602346CAC47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30">
                <a:extLst>
                  <a:ext uri="{FF2B5EF4-FFF2-40B4-BE49-F238E27FC236}">
                    <a16:creationId xmlns:a16="http://schemas.microsoft.com/office/drawing/2014/main" id="{7D411699-12CC-ACCF-B20B-D71450B84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Textfeld 187">
              <a:extLst>
                <a:ext uri="{FF2B5EF4-FFF2-40B4-BE49-F238E27FC236}">
                  <a16:creationId xmlns:a16="http://schemas.microsoft.com/office/drawing/2014/main" id="{40075EF0-AB26-4985-AE2A-0BAA62E5620A}"/>
                </a:ext>
              </a:extLst>
            </p:cNvPr>
            <p:cNvSpPr txBox="1"/>
            <p:nvPr/>
          </p:nvSpPr>
          <p:spPr>
            <a:xfrm>
              <a:off x="633711" y="464009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CF3FBDC8-F92B-3A5B-3143-2B0B90BC04B0}"/>
              </a:ext>
            </a:extLst>
          </p:cNvPr>
          <p:cNvGrpSpPr/>
          <p:nvPr/>
        </p:nvGrpSpPr>
        <p:grpSpPr>
          <a:xfrm>
            <a:off x="10981901" y="6423720"/>
            <a:ext cx="1279899" cy="338554"/>
            <a:chOff x="624225" y="4634585"/>
            <a:chExt cx="1279900" cy="338554"/>
          </a:xfrm>
        </p:grpSpPr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B3604BDE-515C-82D8-3684-B9168106A613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4" name="Gerade Verbindung 23">
                <a:extLst>
                  <a:ext uri="{FF2B5EF4-FFF2-40B4-BE49-F238E27FC236}">
                    <a16:creationId xmlns:a16="http://schemas.microsoft.com/office/drawing/2014/main" id="{6435CA49-B303-D89C-1F77-B4A6EC45B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25">
                <a:extLst>
                  <a:ext uri="{FF2B5EF4-FFF2-40B4-BE49-F238E27FC236}">
                    <a16:creationId xmlns:a16="http://schemas.microsoft.com/office/drawing/2014/main" id="{E6893199-63CC-22BE-7ACE-3B4CA9F015C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30">
                <a:extLst>
                  <a:ext uri="{FF2B5EF4-FFF2-40B4-BE49-F238E27FC236}">
                    <a16:creationId xmlns:a16="http://schemas.microsoft.com/office/drawing/2014/main" id="{8A7D8DED-8D8F-33C4-34BE-3D75BD4F9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486772B1-571C-BD76-D0BA-FFDD5BF9946F}"/>
                </a:ext>
              </a:extLst>
            </p:cNvPr>
            <p:cNvSpPr txBox="1"/>
            <p:nvPr/>
          </p:nvSpPr>
          <p:spPr>
            <a:xfrm>
              <a:off x="624225" y="463458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330E500-5E98-56AF-E365-D3CD052BA8D7}"/>
              </a:ext>
            </a:extLst>
          </p:cNvPr>
          <p:cNvGrpSpPr/>
          <p:nvPr/>
        </p:nvGrpSpPr>
        <p:grpSpPr>
          <a:xfrm>
            <a:off x="6520448" y="6771387"/>
            <a:ext cx="1003419" cy="1457801"/>
            <a:chOff x="6608998" y="10808481"/>
            <a:chExt cx="1003419" cy="1457801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748735EA-3917-A3CF-AEBD-DE5C258CA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6677" r="19615"/>
            <a:stretch/>
          </p:blipFill>
          <p:spPr>
            <a:xfrm>
              <a:off x="6678924" y="10808481"/>
              <a:ext cx="933493" cy="1457801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15EF18-26B6-AF83-4ED6-A4EA693E44AD}"/>
                </a:ext>
              </a:extLst>
            </p:cNvPr>
            <p:cNvSpPr/>
            <p:nvPr/>
          </p:nvSpPr>
          <p:spPr>
            <a:xfrm>
              <a:off x="6608998" y="11048809"/>
              <a:ext cx="249125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F893303A-C73E-B446-4D2F-384E1BE82F1A}"/>
              </a:ext>
            </a:extLst>
          </p:cNvPr>
          <p:cNvSpPr txBox="1"/>
          <p:nvPr/>
        </p:nvSpPr>
        <p:spPr>
          <a:xfrm>
            <a:off x="7301162" y="619900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Amy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BEA6302-862E-10A4-AF12-0EF36729D62F}"/>
              </a:ext>
            </a:extLst>
          </p:cNvPr>
          <p:cNvSpPr txBox="1"/>
          <p:nvPr/>
        </p:nvSpPr>
        <p:spPr>
          <a:xfrm>
            <a:off x="8050349" y="618894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Amy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1F629E77-0C5E-3D31-7A7F-1F190FBD74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28" r="69001" b="70235"/>
          <a:stretch/>
        </p:blipFill>
        <p:spPr>
          <a:xfrm>
            <a:off x="2886766" y="11592661"/>
            <a:ext cx="649949" cy="52305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C9779E79-64A4-719B-B45F-67A4CA2734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7945" y="11299141"/>
            <a:ext cx="660413" cy="58703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8A001A95-DDB4-99E5-800B-6E081EDD49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2425" y="11616579"/>
            <a:ext cx="598187" cy="485242"/>
          </a:xfrm>
          <a:prstGeom prst="rect">
            <a:avLst/>
          </a:prstGeom>
        </p:spPr>
      </p:pic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818FC41F-D9BF-A8AB-30C6-053B26541E4F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3303769" y="10542953"/>
            <a:ext cx="469758" cy="73840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656FD6F6-6D08-78E2-4DC0-71463832D5E9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170760" y="11512187"/>
            <a:ext cx="13300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09495A26-04AB-6809-B884-C59E13553018}"/>
              </a:ext>
            </a:extLst>
          </p:cNvPr>
          <p:cNvSpPr txBox="1"/>
          <p:nvPr/>
        </p:nvSpPr>
        <p:spPr>
          <a:xfrm>
            <a:off x="2922895" y="112813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Anterior SII</a:t>
            </a:r>
          </a:p>
        </p:txBody>
      </p: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3CF3C72E-41DE-0CB0-D3D0-F222C2B756F7}"/>
              </a:ext>
            </a:extLst>
          </p:cNvPr>
          <p:cNvCxnSpPr>
            <a:cxnSpLocks/>
          </p:cNvCxnSpPr>
          <p:nvPr/>
        </p:nvCxnSpPr>
        <p:spPr>
          <a:xfrm flipV="1">
            <a:off x="3590672" y="11362680"/>
            <a:ext cx="482123" cy="14950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AC1C317-DBCE-A8B8-2BFE-D135403A5203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4172045" y="11600285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8618B34A-40F0-2087-840A-47619564573E}"/>
              </a:ext>
            </a:extLst>
          </p:cNvPr>
          <p:cNvSpPr txBox="1"/>
          <p:nvPr/>
        </p:nvSpPr>
        <p:spPr>
          <a:xfrm>
            <a:off x="4005332" y="11230953"/>
            <a:ext cx="86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900" dirty="0">
                <a:latin typeface="Helvetica" pitchFamily="2" charset="0"/>
              </a:rPr>
              <a:t>Dorsomedial </a:t>
            </a:r>
          </a:p>
          <a:p>
            <a:pPr algn="ctr"/>
            <a:r>
              <a:rPr lang="en-AU" sz="900" dirty="0">
                <a:latin typeface="Helvetica" pitchFamily="2" charset="0"/>
              </a:rPr>
              <a:t>PFC</a:t>
            </a: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A9D355DD-2B66-0F22-D036-8D4D7B8FD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4816" y="1664523"/>
            <a:ext cx="8790074" cy="4365137"/>
          </a:xfrm>
          <a:prstGeom prst="rect">
            <a:avLst/>
          </a:prstGeom>
        </p:spPr>
      </p:pic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26C26188-8862-D02A-A0FA-17CD6D28C1F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758345" y="10467621"/>
            <a:ext cx="84448" cy="72514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D7A1C348-B37B-A6FB-B285-AC2BD752BB51}"/>
              </a:ext>
            </a:extLst>
          </p:cNvPr>
          <p:cNvSpPr txBox="1"/>
          <p:nvPr/>
        </p:nvSpPr>
        <p:spPr>
          <a:xfrm>
            <a:off x="7679928" y="11192768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A1</a:t>
            </a:r>
          </a:p>
        </p:txBody>
      </p: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69254B2-0165-F0CC-E457-E01B87E52EC4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488980" y="11308184"/>
            <a:ext cx="190948" cy="50431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F59086E5-2C52-19EF-4CA8-6550B589AD84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7842793" y="11423600"/>
            <a:ext cx="132774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C2D0D0B3-6925-0DEB-2B03-54E04AB299B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0960"/>
          <a:stretch/>
        </p:blipFill>
        <p:spPr>
          <a:xfrm>
            <a:off x="8499401" y="11488665"/>
            <a:ext cx="703386" cy="658672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73A703AF-298E-8361-6DE5-20C55DD0ED6E}"/>
              </a:ext>
            </a:extLst>
          </p:cNvPr>
          <p:cNvSpPr txBox="1"/>
          <p:nvPr/>
        </p:nvSpPr>
        <p:spPr>
          <a:xfrm>
            <a:off x="8163514" y="11864360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PCC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714441DC-5886-5C9D-954D-602C2D3F7F54}"/>
              </a:ext>
            </a:extLst>
          </p:cNvPr>
          <p:cNvCxnSpPr>
            <a:cxnSpLocks/>
          </p:cNvCxnSpPr>
          <p:nvPr/>
        </p:nvCxnSpPr>
        <p:spPr>
          <a:xfrm flipH="1">
            <a:off x="8493365" y="11718166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feld 161">
            <a:extLst>
              <a:ext uri="{FF2B5EF4-FFF2-40B4-BE49-F238E27FC236}">
                <a16:creationId xmlns:a16="http://schemas.microsoft.com/office/drawing/2014/main" id="{AB16F873-E5AD-14E4-B2F5-76EDB306C1E4}"/>
              </a:ext>
            </a:extLst>
          </p:cNvPr>
          <p:cNvSpPr txBox="1"/>
          <p:nvPr/>
        </p:nvSpPr>
        <p:spPr>
          <a:xfrm>
            <a:off x="8450965" y="10897457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 V1</a:t>
            </a:r>
          </a:p>
        </p:txBody>
      </p: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EB1574B-C137-E8E4-CC30-34BA78282CD6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8332636" y="11128289"/>
            <a:ext cx="297224" cy="5746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36C5C940-BA65-8B3D-A40B-C8F3B0EB0567}"/>
              </a:ext>
            </a:extLst>
          </p:cNvPr>
          <p:cNvSpPr txBox="1"/>
          <p:nvPr/>
        </p:nvSpPr>
        <p:spPr>
          <a:xfrm rot="16200000">
            <a:off x="4022632" y="3740222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72FCDD72-F5E2-972F-CF53-4C7AEF763FA6}"/>
              </a:ext>
            </a:extLst>
          </p:cNvPr>
          <p:cNvSpPr txBox="1"/>
          <p:nvPr/>
        </p:nvSpPr>
        <p:spPr>
          <a:xfrm rot="16200000">
            <a:off x="8558782" y="374610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8F1F06AF-993E-04F4-3823-06C9F1D0F5A9}"/>
              </a:ext>
            </a:extLst>
          </p:cNvPr>
          <p:cNvSpPr txBox="1"/>
          <p:nvPr/>
        </p:nvSpPr>
        <p:spPr>
          <a:xfrm rot="16200000">
            <a:off x="8483153" y="671165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FD404ADD-05E7-F845-F84B-A8ECE8D5ABDF}"/>
              </a:ext>
            </a:extLst>
          </p:cNvPr>
          <p:cNvSpPr txBox="1"/>
          <p:nvPr/>
        </p:nvSpPr>
        <p:spPr>
          <a:xfrm rot="16200000">
            <a:off x="3815811" y="1027890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D80AF79-B1C5-9E46-5489-076709991EC9}"/>
              </a:ext>
            </a:extLst>
          </p:cNvPr>
          <p:cNvSpPr/>
          <p:nvPr/>
        </p:nvSpPr>
        <p:spPr>
          <a:xfrm>
            <a:off x="5062571" y="7867651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C8AFB419-02EE-C9E3-A4E7-B7F808F3C3B1}"/>
              </a:ext>
            </a:extLst>
          </p:cNvPr>
          <p:cNvSpPr/>
          <p:nvPr/>
        </p:nvSpPr>
        <p:spPr>
          <a:xfrm>
            <a:off x="5886177" y="6961653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A3912DB1-1946-000F-54F5-ACB67A980DCF}"/>
              </a:ext>
            </a:extLst>
          </p:cNvPr>
          <p:cNvSpPr/>
          <p:nvPr/>
        </p:nvSpPr>
        <p:spPr>
          <a:xfrm>
            <a:off x="6952554" y="7874967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816106E9-29B4-C633-5E88-48F9FC312086}"/>
              </a:ext>
            </a:extLst>
          </p:cNvPr>
          <p:cNvSpPr/>
          <p:nvPr/>
        </p:nvSpPr>
        <p:spPr>
          <a:xfrm>
            <a:off x="8312076" y="7926326"/>
            <a:ext cx="697053" cy="1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7441BD00-6F98-5D8F-70E4-516EDE9D907E}"/>
              </a:ext>
            </a:extLst>
          </p:cNvPr>
          <p:cNvSpPr/>
          <p:nvPr/>
        </p:nvSpPr>
        <p:spPr>
          <a:xfrm>
            <a:off x="7572129" y="6872699"/>
            <a:ext cx="547483" cy="120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F8E48094-8072-FC37-EF87-039BA88AEA8F}"/>
              </a:ext>
            </a:extLst>
          </p:cNvPr>
          <p:cNvSpPr/>
          <p:nvPr/>
        </p:nvSpPr>
        <p:spPr>
          <a:xfrm>
            <a:off x="6261215" y="7717222"/>
            <a:ext cx="547483" cy="28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9E9E7E6C-E3A6-C891-C1CF-1CE81F21AB39}"/>
              </a:ext>
            </a:extLst>
          </p:cNvPr>
          <p:cNvSpPr/>
          <p:nvPr/>
        </p:nvSpPr>
        <p:spPr>
          <a:xfrm>
            <a:off x="4777562" y="6712321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31" name="Grafik 230">
            <a:extLst>
              <a:ext uri="{FF2B5EF4-FFF2-40B4-BE49-F238E27FC236}">
                <a16:creationId xmlns:a16="http://schemas.microsoft.com/office/drawing/2014/main" id="{BB8EB1B4-5DFD-92FC-375E-D98D5C6F1C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616" y="13873258"/>
            <a:ext cx="11484740" cy="2617452"/>
          </a:xfrm>
          <a:prstGeom prst="rect">
            <a:avLst/>
          </a:prstGeom>
        </p:spPr>
      </p:pic>
      <p:sp>
        <p:nvSpPr>
          <p:cNvPr id="233" name="Rechteck 232">
            <a:extLst>
              <a:ext uri="{FF2B5EF4-FFF2-40B4-BE49-F238E27FC236}">
                <a16:creationId xmlns:a16="http://schemas.microsoft.com/office/drawing/2014/main" id="{FA120E79-D630-6D1F-404E-1323DD749189}"/>
              </a:ext>
            </a:extLst>
          </p:cNvPr>
          <p:cNvSpPr/>
          <p:nvPr/>
        </p:nvSpPr>
        <p:spPr>
          <a:xfrm>
            <a:off x="4550063" y="7482592"/>
            <a:ext cx="299609" cy="32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D7C19B1A-7D96-C40F-834B-BED8B0227445}"/>
              </a:ext>
            </a:extLst>
          </p:cNvPr>
          <p:cNvSpPr txBox="1"/>
          <p:nvPr/>
        </p:nvSpPr>
        <p:spPr>
          <a:xfrm>
            <a:off x="4417997" y="7392565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Helvetica" pitchFamily="2" charset="0"/>
                <a:cs typeface="Arial" panose="020B0604020202020204" pitchFamily="34" charset="0"/>
              </a:rPr>
              <a:t>vLPFC</a:t>
            </a:r>
            <a:endParaRPr lang="en-AU" sz="8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1D44CE3F-5374-8FE1-3DE2-4B95E3A15284}"/>
              </a:ext>
            </a:extLst>
          </p:cNvPr>
          <p:cNvSpPr txBox="1"/>
          <p:nvPr/>
        </p:nvSpPr>
        <p:spPr>
          <a:xfrm>
            <a:off x="4512870" y="7545050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Helvetica" pitchFamily="2" charset="0"/>
                <a:cs typeface="Arial" panose="020B0604020202020204" pitchFamily="34" charset="0"/>
              </a:rPr>
              <a:t>OFC</a:t>
            </a:r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7CA1662C-A30B-1B84-8A2A-068AE03865BF}"/>
              </a:ext>
            </a:extLst>
          </p:cNvPr>
          <p:cNvSpPr/>
          <p:nvPr/>
        </p:nvSpPr>
        <p:spPr>
          <a:xfrm>
            <a:off x="7416317" y="7338708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6" name="Rechteck 235">
            <a:extLst>
              <a:ext uri="{FF2B5EF4-FFF2-40B4-BE49-F238E27FC236}">
                <a16:creationId xmlns:a16="http://schemas.microsoft.com/office/drawing/2014/main" id="{78F684A8-F38B-A830-9207-20E55908C0BF}"/>
              </a:ext>
            </a:extLst>
          </p:cNvPr>
          <p:cNvSpPr/>
          <p:nvPr/>
        </p:nvSpPr>
        <p:spPr>
          <a:xfrm>
            <a:off x="7961344" y="6783505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B8BBE43D-53B8-595C-2E73-09B778C48A01}"/>
              </a:ext>
            </a:extLst>
          </p:cNvPr>
          <p:cNvSpPr txBox="1"/>
          <p:nvPr/>
        </p:nvSpPr>
        <p:spPr>
          <a:xfrm>
            <a:off x="7832826" y="6781644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Helvetica" pitchFamily="2" charset="0"/>
                <a:cs typeface="Arial" panose="020B0604020202020204" pitchFamily="34" charset="0"/>
              </a:rPr>
              <a:t>vStr</a:t>
            </a:r>
            <a:endParaRPr lang="en-AU" sz="8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38" name="Rechteck 237">
            <a:extLst>
              <a:ext uri="{FF2B5EF4-FFF2-40B4-BE49-F238E27FC236}">
                <a16:creationId xmlns:a16="http://schemas.microsoft.com/office/drawing/2014/main" id="{4CF467C3-AE04-6590-2581-40003DCCF943}"/>
              </a:ext>
            </a:extLst>
          </p:cNvPr>
          <p:cNvSpPr/>
          <p:nvPr/>
        </p:nvSpPr>
        <p:spPr>
          <a:xfrm>
            <a:off x="7888513" y="7706949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31F4D656-79EF-8D44-BE25-673DF46B1C61}"/>
              </a:ext>
            </a:extLst>
          </p:cNvPr>
          <p:cNvSpPr/>
          <p:nvPr/>
        </p:nvSpPr>
        <p:spPr>
          <a:xfrm>
            <a:off x="7724529" y="7025099"/>
            <a:ext cx="395083" cy="16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2E9C82-9708-323A-2F89-EDB2BA400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8" r="90442"/>
          <a:stretch/>
        </p:blipFill>
        <p:spPr>
          <a:xfrm>
            <a:off x="9135531" y="9814972"/>
            <a:ext cx="289756" cy="2300741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DD560FF2-C794-80C8-34F1-08C3D457150D}"/>
              </a:ext>
            </a:extLst>
          </p:cNvPr>
          <p:cNvSpPr txBox="1"/>
          <p:nvPr/>
        </p:nvSpPr>
        <p:spPr>
          <a:xfrm rot="16200000">
            <a:off x="8232077" y="10260354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" pitchFamily="2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2C2BEE-1059-B64D-5A92-7FF75FB35352}"/>
              </a:ext>
            </a:extLst>
          </p:cNvPr>
          <p:cNvSpPr txBox="1"/>
          <p:nvPr/>
        </p:nvSpPr>
        <p:spPr>
          <a:xfrm>
            <a:off x="914400" y="32918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ANNALS OF NEUROLOGY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6B77C6-7643-2760-5EFD-22D49ECEA4A1}"/>
              </a:ext>
            </a:extLst>
          </p:cNvPr>
          <p:cNvSpPr txBox="1"/>
          <p:nvPr/>
        </p:nvSpPr>
        <p:spPr>
          <a:xfrm>
            <a:off x="2762434" y="233146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0238F7F-075D-0079-0456-7D9FF5543B58}"/>
              </a:ext>
            </a:extLst>
          </p:cNvPr>
          <p:cNvSpPr txBox="1"/>
          <p:nvPr/>
        </p:nvSpPr>
        <p:spPr>
          <a:xfrm>
            <a:off x="7289109" y="233580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B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415FAB2F-F492-B03C-BA79-D0BE606AB5E8}"/>
              </a:ext>
            </a:extLst>
          </p:cNvPr>
          <p:cNvSpPr txBox="1"/>
          <p:nvPr/>
        </p:nvSpPr>
        <p:spPr>
          <a:xfrm>
            <a:off x="2739252" y="529925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C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F833DF7-9355-338C-9FCC-B396293055E5}"/>
              </a:ext>
            </a:extLst>
          </p:cNvPr>
          <p:cNvSpPr txBox="1"/>
          <p:nvPr/>
        </p:nvSpPr>
        <p:spPr>
          <a:xfrm>
            <a:off x="7279082" y="935342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E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F609D663-7665-D795-4668-EB47A8EEDC90}"/>
              </a:ext>
            </a:extLst>
          </p:cNvPr>
          <p:cNvSpPr txBox="1"/>
          <p:nvPr/>
        </p:nvSpPr>
        <p:spPr>
          <a:xfrm>
            <a:off x="2767014" y="934787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414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CDB2-F527-2C24-4038-72FA4B46D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64">
            <a:extLst>
              <a:ext uri="{FF2B5EF4-FFF2-40B4-BE49-F238E27FC236}">
                <a16:creationId xmlns:a16="http://schemas.microsoft.com/office/drawing/2014/main" id="{194AD640-F5D7-B2A1-F0B7-4A224FADC9A3}"/>
              </a:ext>
            </a:extLst>
          </p:cNvPr>
          <p:cNvSpPr/>
          <p:nvPr/>
        </p:nvSpPr>
        <p:spPr>
          <a:xfrm>
            <a:off x="2755395" y="13284129"/>
            <a:ext cx="10408432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02C4BC5-EC5F-E62A-1C3D-A57F6E531DC2}"/>
              </a:ext>
            </a:extLst>
          </p:cNvPr>
          <p:cNvSpPr/>
          <p:nvPr/>
        </p:nvSpPr>
        <p:spPr>
          <a:xfrm>
            <a:off x="2755394" y="9430682"/>
            <a:ext cx="10408433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7ADD08-86F6-BC58-A91A-435AE506BE91}"/>
              </a:ext>
            </a:extLst>
          </p:cNvPr>
          <p:cNvSpPr/>
          <p:nvPr/>
        </p:nvSpPr>
        <p:spPr>
          <a:xfrm>
            <a:off x="2755394" y="5579812"/>
            <a:ext cx="1042835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D18FEC-C9E6-4C19-49D6-095ECBC9877F}"/>
              </a:ext>
            </a:extLst>
          </p:cNvPr>
          <p:cNvSpPr/>
          <p:nvPr/>
        </p:nvSpPr>
        <p:spPr>
          <a:xfrm>
            <a:off x="2755732" y="1723330"/>
            <a:ext cx="10428356" cy="35607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2BFBE3-871A-8C57-FF5F-8B934B8B1989}"/>
              </a:ext>
            </a:extLst>
          </p:cNvPr>
          <p:cNvSpPr/>
          <p:nvPr/>
        </p:nvSpPr>
        <p:spPr>
          <a:xfrm>
            <a:off x="5473701" y="1721520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777D7817-7C50-6B2A-619A-740B873329EF}"/>
              </a:ext>
            </a:extLst>
          </p:cNvPr>
          <p:cNvSpPr/>
          <p:nvPr/>
        </p:nvSpPr>
        <p:spPr>
          <a:xfrm>
            <a:off x="2881837" y="3878389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7F5C69-16BC-BBDA-3C7F-91AEEE93B786}"/>
              </a:ext>
            </a:extLst>
          </p:cNvPr>
          <p:cNvSpPr/>
          <p:nvPr/>
        </p:nvSpPr>
        <p:spPr>
          <a:xfrm>
            <a:off x="5473362" y="5579812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615E9CC-365F-EC05-1C70-973BF5AB1D87}"/>
              </a:ext>
            </a:extLst>
          </p:cNvPr>
          <p:cNvSpPr/>
          <p:nvPr/>
        </p:nvSpPr>
        <p:spPr>
          <a:xfrm>
            <a:off x="5473362" y="558372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F34C4D-DA61-685E-EC82-A870B7F4225E}"/>
              </a:ext>
            </a:extLst>
          </p:cNvPr>
          <p:cNvSpPr txBox="1"/>
          <p:nvPr/>
        </p:nvSpPr>
        <p:spPr>
          <a:xfrm>
            <a:off x="7958285" y="56383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E3BE205-77B3-B977-4DC1-9449409C5782}"/>
              </a:ext>
            </a:extLst>
          </p:cNvPr>
          <p:cNvSpPr/>
          <p:nvPr/>
        </p:nvSpPr>
        <p:spPr>
          <a:xfrm>
            <a:off x="5473362" y="1720431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9CB133-3EDC-E2C4-52BC-D2B4B1EC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3048629" y="1795660"/>
            <a:ext cx="2215367" cy="18580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619D465-AC0E-9461-0D09-A177B2AE8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202"/>
          <a:stretch/>
        </p:blipFill>
        <p:spPr>
          <a:xfrm>
            <a:off x="5648247" y="2533620"/>
            <a:ext cx="198875" cy="2642558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052E8CF-A689-F553-1000-1682EA61AADB}"/>
              </a:ext>
            </a:extLst>
          </p:cNvPr>
          <p:cNvSpPr txBox="1"/>
          <p:nvPr/>
        </p:nvSpPr>
        <p:spPr>
          <a:xfrm>
            <a:off x="2881836" y="3910919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06DCB0F-77E5-2E70-66C0-701AB30A241E}"/>
              </a:ext>
            </a:extLst>
          </p:cNvPr>
          <p:cNvSpPr txBox="1"/>
          <p:nvPr/>
        </p:nvSpPr>
        <p:spPr>
          <a:xfrm>
            <a:off x="2891635" y="4379190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07EDE0D-ACA8-885A-DB41-BAC28C78BE04}"/>
              </a:ext>
            </a:extLst>
          </p:cNvPr>
          <p:cNvSpPr txBox="1"/>
          <p:nvPr/>
        </p:nvSpPr>
        <p:spPr>
          <a:xfrm>
            <a:off x="2880978" y="4846313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EDB962C-8313-BBAC-241B-B67220AFA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-14999" r="95135" b="3476"/>
          <a:stretch/>
        </p:blipFill>
        <p:spPr>
          <a:xfrm>
            <a:off x="5777366" y="6030197"/>
            <a:ext cx="187934" cy="291658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E8DB394-A5EA-B7F9-4452-F27CD94F6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89" b="4392"/>
          <a:stretch/>
        </p:blipFill>
        <p:spPr>
          <a:xfrm>
            <a:off x="3048290" y="5815723"/>
            <a:ext cx="2153579" cy="160308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9A2F4F-3F90-C413-2927-FAF3212A1428}"/>
              </a:ext>
            </a:extLst>
          </p:cNvPr>
          <p:cNvSpPr txBox="1"/>
          <p:nvPr/>
        </p:nvSpPr>
        <p:spPr>
          <a:xfrm>
            <a:off x="10958425" y="11105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>
              <a:latin typeface="Helvetica" pitchFamily="2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74F3B21-FB1D-443A-E62C-6A9C9203E44C}"/>
              </a:ext>
            </a:extLst>
          </p:cNvPr>
          <p:cNvSpPr/>
          <p:nvPr/>
        </p:nvSpPr>
        <p:spPr>
          <a:xfrm>
            <a:off x="5453440" y="9430682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5E6576F-CEF1-4E40-E4F3-868AE48247B2}"/>
              </a:ext>
            </a:extLst>
          </p:cNvPr>
          <p:cNvSpPr/>
          <p:nvPr/>
        </p:nvSpPr>
        <p:spPr>
          <a:xfrm>
            <a:off x="5453440" y="943459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B114186-ACF3-B201-5A76-83F21C126CAC}"/>
              </a:ext>
            </a:extLst>
          </p:cNvPr>
          <p:cNvSpPr txBox="1"/>
          <p:nvPr/>
        </p:nvSpPr>
        <p:spPr>
          <a:xfrm>
            <a:off x="8303848" y="948764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B20F515F-19BE-D2EB-598D-CBDB9025FC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14" r="6702" b="24535"/>
          <a:stretch/>
        </p:blipFill>
        <p:spPr>
          <a:xfrm>
            <a:off x="3028368" y="9645151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9C603635-0D2B-0C31-2315-D784E2F38755}"/>
              </a:ext>
            </a:extLst>
          </p:cNvPr>
          <p:cNvSpPr txBox="1"/>
          <p:nvPr/>
        </p:nvSpPr>
        <p:spPr>
          <a:xfrm>
            <a:off x="10958424" y="14959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>
              <a:latin typeface="Helvetica" pitchFamily="2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4BDB6A4-AAE1-8782-77C9-B9DED86B0E84}"/>
              </a:ext>
            </a:extLst>
          </p:cNvPr>
          <p:cNvSpPr/>
          <p:nvPr/>
        </p:nvSpPr>
        <p:spPr>
          <a:xfrm>
            <a:off x="5453439" y="1328412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0F050F4-BFFE-4239-A6C9-AB00D5E29BDF}"/>
              </a:ext>
            </a:extLst>
          </p:cNvPr>
          <p:cNvSpPr/>
          <p:nvPr/>
        </p:nvSpPr>
        <p:spPr>
          <a:xfrm>
            <a:off x="5453439" y="1328804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4A07BB8E-098A-AFDC-B483-7B694208E18D}"/>
              </a:ext>
            </a:extLst>
          </p:cNvPr>
          <p:cNvSpPr txBox="1"/>
          <p:nvPr/>
        </p:nvSpPr>
        <p:spPr>
          <a:xfrm>
            <a:off x="7292695" y="13335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BC347DE4-E530-E3B2-4B0B-B063A871B7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6" t="13404" r="4566" b="13104"/>
          <a:stretch/>
        </p:blipFill>
        <p:spPr>
          <a:xfrm>
            <a:off x="3203579" y="13471148"/>
            <a:ext cx="1903480" cy="1626034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4F533611-829A-F2D2-2E91-56A0F3CC4532}"/>
              </a:ext>
            </a:extLst>
          </p:cNvPr>
          <p:cNvGrpSpPr/>
          <p:nvPr/>
        </p:nvGrpSpPr>
        <p:grpSpPr>
          <a:xfrm>
            <a:off x="7202911" y="3285042"/>
            <a:ext cx="1279899" cy="338554"/>
            <a:chOff x="611778" y="4648529"/>
            <a:chExt cx="1279900" cy="33855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04B5FD5-FEEA-1571-6A50-AB70F78C3E9F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31125D62-30B2-BEF3-E3BC-5145AFEC9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836D129A-C024-2798-C821-53C7AF7B567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9C25F990-CE69-608B-A05F-29B1782C9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D125527-C079-D256-3D71-AABCDCE97A5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1470DF42-FAD5-12B9-EDA0-FE2D46BC543C}"/>
              </a:ext>
            </a:extLst>
          </p:cNvPr>
          <p:cNvSpPr txBox="1"/>
          <p:nvPr/>
        </p:nvSpPr>
        <p:spPr>
          <a:xfrm>
            <a:off x="8125336" y="17756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23A662-2ECF-CE06-E0AE-9CD753EDD852}"/>
              </a:ext>
            </a:extLst>
          </p:cNvPr>
          <p:cNvSpPr/>
          <p:nvPr/>
        </p:nvSpPr>
        <p:spPr>
          <a:xfrm rot="16200000">
            <a:off x="844418" y="3370468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E757A2F-3510-F63C-3A09-6F9A976D6EBA}"/>
              </a:ext>
            </a:extLst>
          </p:cNvPr>
          <p:cNvSpPr/>
          <p:nvPr/>
        </p:nvSpPr>
        <p:spPr>
          <a:xfrm rot="16200000">
            <a:off x="845939" y="11077691"/>
            <a:ext cx="3561278" cy="2661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F8822EC-7B24-4547-7B91-C29DCE9E9337}"/>
              </a:ext>
            </a:extLst>
          </p:cNvPr>
          <p:cNvSpPr/>
          <p:nvPr/>
        </p:nvSpPr>
        <p:spPr>
          <a:xfrm rot="16200000">
            <a:off x="841968" y="14928558"/>
            <a:ext cx="3561277" cy="266111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CB1097F-F184-B736-1CD2-657CBACC2917}"/>
              </a:ext>
            </a:extLst>
          </p:cNvPr>
          <p:cNvSpPr txBox="1"/>
          <p:nvPr/>
        </p:nvSpPr>
        <p:spPr>
          <a:xfrm>
            <a:off x="6806936" y="224672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FDE2F28-573B-61F4-DC75-DB2C8255A736}"/>
              </a:ext>
            </a:extLst>
          </p:cNvPr>
          <p:cNvSpPr txBox="1"/>
          <p:nvPr/>
        </p:nvSpPr>
        <p:spPr>
          <a:xfrm>
            <a:off x="9072709" y="2271293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5787512-7108-1C57-BE8C-BF1C0B96F126}"/>
              </a:ext>
            </a:extLst>
          </p:cNvPr>
          <p:cNvSpPr txBox="1"/>
          <p:nvPr/>
        </p:nvSpPr>
        <p:spPr>
          <a:xfrm>
            <a:off x="11631031" y="2271293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2A4FEBF-2294-6840-F358-FA171225F495}"/>
              </a:ext>
            </a:extLst>
          </p:cNvPr>
          <p:cNvSpPr txBox="1"/>
          <p:nvPr/>
        </p:nvSpPr>
        <p:spPr>
          <a:xfrm>
            <a:off x="6819711" y="1003077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70C17FE-741C-AAD0-857D-064E4624DA8C}"/>
              </a:ext>
            </a:extLst>
          </p:cNvPr>
          <p:cNvSpPr txBox="1"/>
          <p:nvPr/>
        </p:nvSpPr>
        <p:spPr>
          <a:xfrm>
            <a:off x="9188934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BE370C-842E-72D3-F2A0-BB1451DC4EDD}"/>
              </a:ext>
            </a:extLst>
          </p:cNvPr>
          <p:cNvSpPr txBox="1"/>
          <p:nvPr/>
        </p:nvSpPr>
        <p:spPr>
          <a:xfrm>
            <a:off x="11549666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E3D9FF6-EE15-BF2D-0896-EC9378AE9708}"/>
              </a:ext>
            </a:extLst>
          </p:cNvPr>
          <p:cNvSpPr txBox="1"/>
          <p:nvPr/>
        </p:nvSpPr>
        <p:spPr>
          <a:xfrm>
            <a:off x="6697928" y="13840728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42B4B0A-F5AE-3CC0-A7AF-C934EAFE2F60}"/>
              </a:ext>
            </a:extLst>
          </p:cNvPr>
          <p:cNvSpPr txBox="1"/>
          <p:nvPr/>
        </p:nvSpPr>
        <p:spPr>
          <a:xfrm>
            <a:off x="8895585" y="1384028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270A44F5-D63E-F896-02F1-BAECCD53E3CF}"/>
              </a:ext>
            </a:extLst>
          </p:cNvPr>
          <p:cNvSpPr txBox="1"/>
          <p:nvPr/>
        </p:nvSpPr>
        <p:spPr>
          <a:xfrm>
            <a:off x="11523630" y="1384028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71C71B3-5699-E045-54CD-17E93CB79D28}"/>
              </a:ext>
            </a:extLst>
          </p:cNvPr>
          <p:cNvSpPr txBox="1"/>
          <p:nvPr/>
        </p:nvSpPr>
        <p:spPr>
          <a:xfrm>
            <a:off x="7186569" y="6179084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Left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71ADF97D-77BF-55C8-FF7F-2E51F3A79D31}"/>
              </a:ext>
            </a:extLst>
          </p:cNvPr>
          <p:cNvSpPr txBox="1"/>
          <p:nvPr/>
        </p:nvSpPr>
        <p:spPr>
          <a:xfrm>
            <a:off x="10797714" y="6190926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Right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0EC5C275-9D0E-E7EB-3637-DE635B1E3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15" y="3206973"/>
            <a:ext cx="45719" cy="304008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D20ACC75-2666-A0DE-C50F-8AFA40630CE9}"/>
              </a:ext>
            </a:extLst>
          </p:cNvPr>
          <p:cNvSpPr txBox="1"/>
          <p:nvPr/>
        </p:nvSpPr>
        <p:spPr>
          <a:xfrm>
            <a:off x="26666" y="14931996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" pitchFamily="2" charset="0"/>
              </a:rPr>
              <a:t>Questions: </a:t>
            </a:r>
          </a:p>
          <a:p>
            <a:r>
              <a:rPr lang="en-AU">
                <a:latin typeface="Helvetica" pitchFamily="2" charset="0"/>
              </a:rPr>
              <a:t>• checkbox?</a:t>
            </a:r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F63DA194-8D31-0628-77A2-5D105F795316}"/>
              </a:ext>
            </a:extLst>
          </p:cNvPr>
          <p:cNvGrpSpPr/>
          <p:nvPr/>
        </p:nvGrpSpPr>
        <p:grpSpPr>
          <a:xfrm>
            <a:off x="13810458" y="8486197"/>
            <a:ext cx="1918457" cy="307777"/>
            <a:chOff x="3465877" y="10406952"/>
            <a:chExt cx="1346524" cy="307777"/>
          </a:xfrm>
        </p:grpSpPr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EB7A61F7-996F-43BD-6DE4-4014124C1DB1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8F6987A5-6A17-84BF-9FA5-97F6DA001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A89C44E3-23DE-582B-3235-D11578D2566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EA2BEDB5-29C4-C27B-32C0-539E3B1F0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C538C0E-311B-B352-5A2E-E166CD796D45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2C6BB543-D769-3DF8-32F9-AB82E3D85C21}"/>
              </a:ext>
            </a:extLst>
          </p:cNvPr>
          <p:cNvGrpSpPr/>
          <p:nvPr/>
        </p:nvGrpSpPr>
        <p:grpSpPr>
          <a:xfrm>
            <a:off x="7592068" y="3181640"/>
            <a:ext cx="1279899" cy="338554"/>
            <a:chOff x="611778" y="4648529"/>
            <a:chExt cx="1279900" cy="338554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C8961F62-F1C4-A112-BC06-7E7E0AAAD442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65A438CA-4069-C062-5A6F-019C76382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8141BE1F-7619-A198-71A6-4D1D2F20D735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AFD0076B-EBE1-72B0-63D6-5FCC0446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DDF5D926-A75C-1517-8BEA-37A1A0FB0E7C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D4312E60-7197-B59C-E886-47D04BF4CAF9}"/>
              </a:ext>
            </a:extLst>
          </p:cNvPr>
          <p:cNvGrpSpPr/>
          <p:nvPr/>
        </p:nvGrpSpPr>
        <p:grpSpPr>
          <a:xfrm>
            <a:off x="9646698" y="11122180"/>
            <a:ext cx="1279899" cy="338554"/>
            <a:chOff x="628599" y="4648529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AE16C042-8FC3-4D06-E454-A764707EF600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FB6581BA-6238-DCAC-8320-AA2862028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F3036508-58EC-361E-58C2-DF82B402866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2EDCD6E5-E50E-8AF5-A8F3-74DD03E8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71561EAE-5365-F954-3144-5E112EAA4F48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A51390F2-D9B1-85F4-B88C-8A13DB966A35}"/>
              </a:ext>
            </a:extLst>
          </p:cNvPr>
          <p:cNvGrpSpPr/>
          <p:nvPr/>
        </p:nvGrpSpPr>
        <p:grpSpPr>
          <a:xfrm>
            <a:off x="12412424" y="11000981"/>
            <a:ext cx="1279899" cy="338554"/>
            <a:chOff x="648311" y="4650981"/>
            <a:chExt cx="1279900" cy="338554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160CD812-9BD5-1D10-33CF-330E59956C7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0" name="Gerade Verbindung 23">
                <a:extLst>
                  <a:ext uri="{FF2B5EF4-FFF2-40B4-BE49-F238E27FC236}">
                    <a16:creationId xmlns:a16="http://schemas.microsoft.com/office/drawing/2014/main" id="{77BC8F09-DE16-73D0-21E0-3BFE55021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25">
                <a:extLst>
                  <a:ext uri="{FF2B5EF4-FFF2-40B4-BE49-F238E27FC236}">
                    <a16:creationId xmlns:a16="http://schemas.microsoft.com/office/drawing/2014/main" id="{5B03DEA8-C430-E012-8039-DAD80CF35337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30">
                <a:extLst>
                  <a:ext uri="{FF2B5EF4-FFF2-40B4-BE49-F238E27FC236}">
                    <a16:creationId xmlns:a16="http://schemas.microsoft.com/office/drawing/2014/main" id="{FD617DBB-1E9D-5391-2332-509533F86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762200E8-03A5-AFA3-02AA-3F89B2511879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BF153ACB-0575-ACA8-7CAF-9F436F992A5C}"/>
              </a:ext>
            </a:extLst>
          </p:cNvPr>
          <p:cNvGrpSpPr/>
          <p:nvPr/>
        </p:nvGrpSpPr>
        <p:grpSpPr>
          <a:xfrm>
            <a:off x="10023299" y="11062114"/>
            <a:ext cx="1279899" cy="338554"/>
            <a:chOff x="648311" y="4650981"/>
            <a:chExt cx="1279900" cy="338554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64EF66E-BEF3-9CC5-338F-D403B1C76E99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6" name="Gerade Verbindung 23">
                <a:extLst>
                  <a:ext uri="{FF2B5EF4-FFF2-40B4-BE49-F238E27FC236}">
                    <a16:creationId xmlns:a16="http://schemas.microsoft.com/office/drawing/2014/main" id="{91052E31-453B-5FB7-7DD5-1BCE70D01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5">
                <a:extLst>
                  <a:ext uri="{FF2B5EF4-FFF2-40B4-BE49-F238E27FC236}">
                    <a16:creationId xmlns:a16="http://schemas.microsoft.com/office/drawing/2014/main" id="{ED1B4343-5634-BF4A-91EE-755960F1F193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30">
                <a:extLst>
                  <a:ext uri="{FF2B5EF4-FFF2-40B4-BE49-F238E27FC236}">
                    <a16:creationId xmlns:a16="http://schemas.microsoft.com/office/drawing/2014/main" id="{52337C81-B9C4-9EBB-6094-D9A52F7B1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A8F7CDD3-F2EA-CCE6-468B-585D70A6C589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04EEE7B2-C1F4-890F-AD88-8A29DB138F0A}"/>
              </a:ext>
            </a:extLst>
          </p:cNvPr>
          <p:cNvGrpSpPr/>
          <p:nvPr/>
        </p:nvGrpSpPr>
        <p:grpSpPr>
          <a:xfrm>
            <a:off x="12027398" y="11061169"/>
            <a:ext cx="1279899" cy="338554"/>
            <a:chOff x="648311" y="4650981"/>
            <a:chExt cx="1279900" cy="338554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3CB38759-EB20-E005-2BCE-94DEB1E88A4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2" name="Gerade Verbindung 23">
                <a:extLst>
                  <a:ext uri="{FF2B5EF4-FFF2-40B4-BE49-F238E27FC236}">
                    <a16:creationId xmlns:a16="http://schemas.microsoft.com/office/drawing/2014/main" id="{A70EDD0D-B963-29D5-1141-0AB453312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25">
                <a:extLst>
                  <a:ext uri="{FF2B5EF4-FFF2-40B4-BE49-F238E27FC236}">
                    <a16:creationId xmlns:a16="http://schemas.microsoft.com/office/drawing/2014/main" id="{39D5B362-B20E-BA8B-D420-090CBB1A43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30">
                <a:extLst>
                  <a:ext uri="{FF2B5EF4-FFF2-40B4-BE49-F238E27FC236}">
                    <a16:creationId xmlns:a16="http://schemas.microsoft.com/office/drawing/2014/main" id="{7F45DCA5-55BA-E863-A726-51FF6AB87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E8EA53D4-C37B-F9D7-8F9F-CC55D94EBCE0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DC6A9A79-B4EB-8374-F378-B2A8C4B47CF4}"/>
              </a:ext>
            </a:extLst>
          </p:cNvPr>
          <p:cNvGrpSpPr/>
          <p:nvPr/>
        </p:nvGrpSpPr>
        <p:grpSpPr>
          <a:xfrm>
            <a:off x="7268257" y="14981765"/>
            <a:ext cx="1279899" cy="338554"/>
            <a:chOff x="648311" y="4650981"/>
            <a:chExt cx="1279900" cy="338554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FEFDEE2D-647B-9666-0C2D-050EE25C0870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8" name="Gerade Verbindung 23">
                <a:extLst>
                  <a:ext uri="{FF2B5EF4-FFF2-40B4-BE49-F238E27FC236}">
                    <a16:creationId xmlns:a16="http://schemas.microsoft.com/office/drawing/2014/main" id="{5773E41E-0EAD-92E0-2106-D33895252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25">
                <a:extLst>
                  <a:ext uri="{FF2B5EF4-FFF2-40B4-BE49-F238E27FC236}">
                    <a16:creationId xmlns:a16="http://schemas.microsoft.com/office/drawing/2014/main" id="{9F67B2F4-DB68-C019-FAD3-F5C404951CD2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30">
                <a:extLst>
                  <a:ext uri="{FF2B5EF4-FFF2-40B4-BE49-F238E27FC236}">
                    <a16:creationId xmlns:a16="http://schemas.microsoft.com/office/drawing/2014/main" id="{AC78179B-CA91-14B7-77C2-BE0A6220D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FB3ABDC2-47E0-922D-D8F2-5EB0F3CC3B57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C3A17F03-15BB-CE8C-DFC8-9964DEF1B7AD}"/>
              </a:ext>
            </a:extLst>
          </p:cNvPr>
          <p:cNvGrpSpPr/>
          <p:nvPr/>
        </p:nvGrpSpPr>
        <p:grpSpPr>
          <a:xfrm>
            <a:off x="879346" y="2678295"/>
            <a:ext cx="1279899" cy="338554"/>
            <a:chOff x="648311" y="4650981"/>
            <a:chExt cx="1279900" cy="338554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6F46AA81-35C1-4E6C-88C2-CBF4F3F6CEDB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74" name="Gerade Verbindung 23">
                <a:extLst>
                  <a:ext uri="{FF2B5EF4-FFF2-40B4-BE49-F238E27FC236}">
                    <a16:creationId xmlns:a16="http://schemas.microsoft.com/office/drawing/2014/main" id="{88A7665C-45CA-2B90-D473-3370A4597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25">
                <a:extLst>
                  <a:ext uri="{FF2B5EF4-FFF2-40B4-BE49-F238E27FC236}">
                    <a16:creationId xmlns:a16="http://schemas.microsoft.com/office/drawing/2014/main" id="{B8664615-7675-962E-193F-4EA86A60E3E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30">
                <a:extLst>
                  <a:ext uri="{FF2B5EF4-FFF2-40B4-BE49-F238E27FC236}">
                    <a16:creationId xmlns:a16="http://schemas.microsoft.com/office/drawing/2014/main" id="{7C3D084C-59B9-833E-4C61-423A26DE4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5D81EC0-D5A4-6702-215A-123CA8C60F61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B03649FE-6831-5240-C05E-1D9514117E3E}"/>
              </a:ext>
            </a:extLst>
          </p:cNvPr>
          <p:cNvGrpSpPr/>
          <p:nvPr/>
        </p:nvGrpSpPr>
        <p:grpSpPr>
          <a:xfrm>
            <a:off x="9580879" y="14772589"/>
            <a:ext cx="1279899" cy="338554"/>
            <a:chOff x="611778" y="4648529"/>
            <a:chExt cx="1279900" cy="338554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FF67433A-9AC8-0199-AA5E-3B5E6485A80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0" name="Gerade Verbindung 23">
                <a:extLst>
                  <a:ext uri="{FF2B5EF4-FFF2-40B4-BE49-F238E27FC236}">
                    <a16:creationId xmlns:a16="http://schemas.microsoft.com/office/drawing/2014/main" id="{5EB0842C-4830-5455-9844-7B86B22D8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25">
                <a:extLst>
                  <a:ext uri="{FF2B5EF4-FFF2-40B4-BE49-F238E27FC236}">
                    <a16:creationId xmlns:a16="http://schemas.microsoft.com/office/drawing/2014/main" id="{C599F988-0290-BF9D-7A61-79C027A50087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30">
                <a:extLst>
                  <a:ext uri="{FF2B5EF4-FFF2-40B4-BE49-F238E27FC236}">
                    <a16:creationId xmlns:a16="http://schemas.microsoft.com/office/drawing/2014/main" id="{AA09B60B-011E-199C-E7B3-3A8ED22A1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B12A8AFC-C20B-109C-E15E-805DFC933CBE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CF60E2B-DEDE-8F12-83F7-19AA4765BFD7}"/>
              </a:ext>
            </a:extLst>
          </p:cNvPr>
          <p:cNvGrpSpPr/>
          <p:nvPr/>
        </p:nvGrpSpPr>
        <p:grpSpPr>
          <a:xfrm>
            <a:off x="2489551" y="17087151"/>
            <a:ext cx="10694199" cy="330515"/>
            <a:chOff x="1749736" y="12315260"/>
            <a:chExt cx="10694199" cy="33051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3CFEED06-E993-6811-7E0A-0BAA5755B46E}"/>
                </a:ext>
              </a:extLst>
            </p:cNvPr>
            <p:cNvSpPr/>
            <p:nvPr/>
          </p:nvSpPr>
          <p:spPr>
            <a:xfrm>
              <a:off x="1749736" y="12315260"/>
              <a:ext cx="10694199" cy="330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00870484-E047-29C8-9C09-4E87DF0A41E3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C789D22E-6A6F-12D2-B8F6-7E53711FC536}"/>
                </a:ext>
              </a:extLst>
            </p:cNvPr>
            <p:cNvSpPr txBox="1"/>
            <p:nvPr/>
          </p:nvSpPr>
          <p:spPr>
            <a:xfrm>
              <a:off x="5684326" y="12328118"/>
              <a:ext cx="78258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F38B811-BB8E-616E-7955-17A3DC58A994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Helvetica" pitchFamily="2" charset="0"/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F31F8E03-7B66-FE55-C760-E3531E69A3C1}"/>
                </a:ext>
              </a:extLst>
            </p:cNvPr>
            <p:cNvSpPr txBox="1"/>
            <p:nvPr/>
          </p:nvSpPr>
          <p:spPr>
            <a:xfrm>
              <a:off x="7758692" y="12328118"/>
              <a:ext cx="150714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5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CDB43577-5DEB-1F26-9E66-EBEF611C0177}"/>
              </a:ext>
            </a:extLst>
          </p:cNvPr>
          <p:cNvGrpSpPr/>
          <p:nvPr/>
        </p:nvGrpSpPr>
        <p:grpSpPr>
          <a:xfrm>
            <a:off x="7634043" y="11277312"/>
            <a:ext cx="1279899" cy="338554"/>
            <a:chOff x="628599" y="4648529"/>
            <a:chExt cx="1279900" cy="338554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723C07B3-174B-E27A-7879-EAE5D4A077F0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7" name="Gerade Verbindung 23">
                <a:extLst>
                  <a:ext uri="{FF2B5EF4-FFF2-40B4-BE49-F238E27FC236}">
                    <a16:creationId xmlns:a16="http://schemas.microsoft.com/office/drawing/2014/main" id="{FE954067-BCBB-2A20-DEE0-7FF1B2525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25">
                <a:extLst>
                  <a:ext uri="{FF2B5EF4-FFF2-40B4-BE49-F238E27FC236}">
                    <a16:creationId xmlns:a16="http://schemas.microsoft.com/office/drawing/2014/main" id="{F783B851-3350-B43F-8DD6-9B5193360A7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30">
                <a:extLst>
                  <a:ext uri="{FF2B5EF4-FFF2-40B4-BE49-F238E27FC236}">
                    <a16:creationId xmlns:a16="http://schemas.microsoft.com/office/drawing/2014/main" id="{48FEA482-2B0C-850E-6574-7EB2564E4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EAFC0F56-3F87-F97F-742C-413A156BD1D5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57998CB4-5A56-20F1-984F-2F4FA1338A73}"/>
              </a:ext>
            </a:extLst>
          </p:cNvPr>
          <p:cNvSpPr txBox="1"/>
          <p:nvPr/>
        </p:nvSpPr>
        <p:spPr>
          <a:xfrm>
            <a:off x="1129932" y="2347886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BB01635A-77D8-086E-8626-6BE606342224}"/>
              </a:ext>
            </a:extLst>
          </p:cNvPr>
          <p:cNvSpPr txBox="1"/>
          <p:nvPr/>
        </p:nvSpPr>
        <p:spPr>
          <a:xfrm>
            <a:off x="1425683" y="2353292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4B9DF08-BA04-C31D-857E-8DFA0CBE7704}"/>
              </a:ext>
            </a:extLst>
          </p:cNvPr>
          <p:cNvSpPr txBox="1"/>
          <p:nvPr/>
        </p:nvSpPr>
        <p:spPr>
          <a:xfrm>
            <a:off x="1743372" y="2356533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☐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F76B67F7-2E5A-BB31-4112-262529F69CF3}"/>
              </a:ext>
            </a:extLst>
          </p:cNvPr>
          <p:cNvSpPr/>
          <p:nvPr/>
        </p:nvSpPr>
        <p:spPr>
          <a:xfrm>
            <a:off x="4443783" y="396687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6E635F56-8FC5-5FDF-3E08-59A0F836AE0F}"/>
              </a:ext>
            </a:extLst>
          </p:cNvPr>
          <p:cNvSpPr/>
          <p:nvPr/>
        </p:nvSpPr>
        <p:spPr>
          <a:xfrm>
            <a:off x="4779959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05879F49-59BA-287D-1C7F-90BD1F12A81D}"/>
              </a:ext>
            </a:extLst>
          </p:cNvPr>
          <p:cNvSpPr/>
          <p:nvPr/>
        </p:nvSpPr>
        <p:spPr>
          <a:xfrm>
            <a:off x="5114887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5A3C088A-EBE5-A2BE-4B5C-65AA67162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780" y="3869730"/>
            <a:ext cx="306334" cy="304008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9E052F20-281D-B74A-425F-6A42CE6D0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7128" y="3869730"/>
            <a:ext cx="306334" cy="304008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7639A648-73B3-26AB-5E28-A2E9EB76D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573" y="3867415"/>
            <a:ext cx="306334" cy="304008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4095A89C-402D-1339-E512-399FFCE5E62C}"/>
              </a:ext>
            </a:extLst>
          </p:cNvPr>
          <p:cNvSpPr txBox="1"/>
          <p:nvPr/>
        </p:nvSpPr>
        <p:spPr>
          <a:xfrm>
            <a:off x="4367892" y="36210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13CD138E-2EB9-E45D-9AFA-BD8CB0FCC7C6}"/>
              </a:ext>
            </a:extLst>
          </p:cNvPr>
          <p:cNvSpPr txBox="1"/>
          <p:nvPr/>
        </p:nvSpPr>
        <p:spPr>
          <a:xfrm>
            <a:off x="4608467" y="3622276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73F211B0-5AE0-7369-9A5C-AEE6B87F5C4D}"/>
              </a:ext>
            </a:extLst>
          </p:cNvPr>
          <p:cNvSpPr txBox="1"/>
          <p:nvPr/>
        </p:nvSpPr>
        <p:spPr>
          <a:xfrm>
            <a:off x="5053462" y="36238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B003860A-5682-BB7D-6FCC-A662E533BE05}"/>
              </a:ext>
            </a:extLst>
          </p:cNvPr>
          <p:cNvSpPr/>
          <p:nvPr/>
        </p:nvSpPr>
        <p:spPr>
          <a:xfrm>
            <a:off x="2881836" y="4350782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2A446D0A-6CC1-A76A-DA5E-B0D1A6C7A1C5}"/>
              </a:ext>
            </a:extLst>
          </p:cNvPr>
          <p:cNvSpPr/>
          <p:nvPr/>
        </p:nvSpPr>
        <p:spPr>
          <a:xfrm>
            <a:off x="4443782" y="443926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3C7EC6CC-DDBD-9BE3-1BE1-B1786515D07F}"/>
              </a:ext>
            </a:extLst>
          </p:cNvPr>
          <p:cNvSpPr/>
          <p:nvPr/>
        </p:nvSpPr>
        <p:spPr>
          <a:xfrm>
            <a:off x="4779958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119B827-2793-970C-921F-1BDC5BEC1E1D}"/>
              </a:ext>
            </a:extLst>
          </p:cNvPr>
          <p:cNvSpPr/>
          <p:nvPr/>
        </p:nvSpPr>
        <p:spPr>
          <a:xfrm>
            <a:off x="5114886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198" name="Abgerundetes Rechteck 197">
            <a:extLst>
              <a:ext uri="{FF2B5EF4-FFF2-40B4-BE49-F238E27FC236}">
                <a16:creationId xmlns:a16="http://schemas.microsoft.com/office/drawing/2014/main" id="{A018CB96-4FDE-9DD6-9A1C-5477F6B078DB}"/>
              </a:ext>
            </a:extLst>
          </p:cNvPr>
          <p:cNvSpPr/>
          <p:nvPr/>
        </p:nvSpPr>
        <p:spPr>
          <a:xfrm>
            <a:off x="2891138" y="4817926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78209D4C-B519-12CB-D613-67CD8971CBD8}"/>
              </a:ext>
            </a:extLst>
          </p:cNvPr>
          <p:cNvSpPr/>
          <p:nvPr/>
        </p:nvSpPr>
        <p:spPr>
          <a:xfrm>
            <a:off x="4453084" y="490641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60F7C4CD-A53E-04C2-C791-284D1EC74A9E}"/>
              </a:ext>
            </a:extLst>
          </p:cNvPr>
          <p:cNvSpPr/>
          <p:nvPr/>
        </p:nvSpPr>
        <p:spPr>
          <a:xfrm>
            <a:off x="4789260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86AF5994-4AD5-A354-F5FD-9DC02B26F631}"/>
              </a:ext>
            </a:extLst>
          </p:cNvPr>
          <p:cNvSpPr/>
          <p:nvPr/>
        </p:nvSpPr>
        <p:spPr>
          <a:xfrm>
            <a:off x="5124188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05" name="Grafik 204">
            <a:extLst>
              <a:ext uri="{FF2B5EF4-FFF2-40B4-BE49-F238E27FC236}">
                <a16:creationId xmlns:a16="http://schemas.microsoft.com/office/drawing/2014/main" id="{7DDED4D0-2E5B-8BB9-F69F-A8CB9FFB4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874" y="4806952"/>
            <a:ext cx="306334" cy="304008"/>
          </a:xfrm>
          <a:prstGeom prst="rect">
            <a:avLst/>
          </a:prstGeom>
        </p:spPr>
      </p:pic>
      <p:sp>
        <p:nvSpPr>
          <p:cNvPr id="210" name="Rechteck 209">
            <a:extLst>
              <a:ext uri="{FF2B5EF4-FFF2-40B4-BE49-F238E27FC236}">
                <a16:creationId xmlns:a16="http://schemas.microsoft.com/office/drawing/2014/main" id="{D67FCE53-9B6B-D945-EF65-D650C64347E9}"/>
              </a:ext>
            </a:extLst>
          </p:cNvPr>
          <p:cNvSpPr/>
          <p:nvPr/>
        </p:nvSpPr>
        <p:spPr>
          <a:xfrm rot="16200000">
            <a:off x="848472" y="7226852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1" name="Abgerundetes Rechteck 210">
            <a:extLst>
              <a:ext uri="{FF2B5EF4-FFF2-40B4-BE49-F238E27FC236}">
                <a16:creationId xmlns:a16="http://schemas.microsoft.com/office/drawing/2014/main" id="{C5BAA1E8-3DE1-3E5D-78FF-FDD0540148D2}"/>
              </a:ext>
            </a:extLst>
          </p:cNvPr>
          <p:cNvSpPr/>
          <p:nvPr/>
        </p:nvSpPr>
        <p:spPr>
          <a:xfrm>
            <a:off x="2855845" y="7747591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C16CC87B-047B-C6B3-1D8F-34B31C9B577A}"/>
              </a:ext>
            </a:extLst>
          </p:cNvPr>
          <p:cNvSpPr txBox="1"/>
          <p:nvPr/>
        </p:nvSpPr>
        <p:spPr>
          <a:xfrm>
            <a:off x="2855844" y="7780121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E0A6747D-C421-D1A5-B935-0C0B8E5D2512}"/>
              </a:ext>
            </a:extLst>
          </p:cNvPr>
          <p:cNvSpPr txBox="1"/>
          <p:nvPr/>
        </p:nvSpPr>
        <p:spPr>
          <a:xfrm>
            <a:off x="2865643" y="8248392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0D8F633D-76E4-E2B6-AF9E-F1284E800364}"/>
              </a:ext>
            </a:extLst>
          </p:cNvPr>
          <p:cNvSpPr txBox="1"/>
          <p:nvPr/>
        </p:nvSpPr>
        <p:spPr>
          <a:xfrm>
            <a:off x="2854986" y="8715515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DF5770F3-34F5-5E61-4C74-1D4FFB9CBA02}"/>
              </a:ext>
            </a:extLst>
          </p:cNvPr>
          <p:cNvSpPr/>
          <p:nvPr/>
        </p:nvSpPr>
        <p:spPr>
          <a:xfrm>
            <a:off x="4529611" y="7842687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CE438993-D31A-F813-93A9-0E529FD738AC}"/>
              </a:ext>
            </a:extLst>
          </p:cNvPr>
          <p:cNvSpPr/>
          <p:nvPr/>
        </p:nvSpPr>
        <p:spPr>
          <a:xfrm>
            <a:off x="4988523" y="7846001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A0C7D5E5-059C-9A92-63DD-24395E5D6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692" y="7745276"/>
            <a:ext cx="306334" cy="304008"/>
          </a:xfrm>
          <a:prstGeom prst="rect">
            <a:avLst/>
          </a:prstGeom>
        </p:spPr>
      </p:pic>
      <p:sp>
        <p:nvSpPr>
          <p:cNvPr id="221" name="Abgerundetes Rechteck 220">
            <a:extLst>
              <a:ext uri="{FF2B5EF4-FFF2-40B4-BE49-F238E27FC236}">
                <a16:creationId xmlns:a16="http://schemas.microsoft.com/office/drawing/2014/main" id="{60050098-EE42-3FE3-7E9C-8C0DC66EB4FE}"/>
              </a:ext>
            </a:extLst>
          </p:cNvPr>
          <p:cNvSpPr/>
          <p:nvPr/>
        </p:nvSpPr>
        <p:spPr>
          <a:xfrm>
            <a:off x="2855844" y="8219984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C883BA38-0378-1F57-23F9-C026E3D30D13}"/>
              </a:ext>
            </a:extLst>
          </p:cNvPr>
          <p:cNvSpPr/>
          <p:nvPr/>
        </p:nvSpPr>
        <p:spPr>
          <a:xfrm>
            <a:off x="4529610" y="83150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F8D10F40-034B-5290-A91E-968A3FFFA375}"/>
              </a:ext>
            </a:extLst>
          </p:cNvPr>
          <p:cNvSpPr/>
          <p:nvPr/>
        </p:nvSpPr>
        <p:spPr>
          <a:xfrm>
            <a:off x="4988522" y="831839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8" name="Abgerundetes Rechteck 227">
            <a:extLst>
              <a:ext uri="{FF2B5EF4-FFF2-40B4-BE49-F238E27FC236}">
                <a16:creationId xmlns:a16="http://schemas.microsoft.com/office/drawing/2014/main" id="{0666B410-7309-1DD7-D127-FCBBE394686C}"/>
              </a:ext>
            </a:extLst>
          </p:cNvPr>
          <p:cNvSpPr/>
          <p:nvPr/>
        </p:nvSpPr>
        <p:spPr>
          <a:xfrm>
            <a:off x="2865146" y="8687128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3BFA05DE-5292-0CB3-D98D-312262FF99A3}"/>
              </a:ext>
            </a:extLst>
          </p:cNvPr>
          <p:cNvSpPr/>
          <p:nvPr/>
        </p:nvSpPr>
        <p:spPr>
          <a:xfrm>
            <a:off x="4538912" y="878222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04B93FF9-1F42-8A0F-7D59-A5FDC5A40674}"/>
              </a:ext>
            </a:extLst>
          </p:cNvPr>
          <p:cNvSpPr/>
          <p:nvPr/>
        </p:nvSpPr>
        <p:spPr>
          <a:xfrm>
            <a:off x="4997824" y="878553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5" name="Abgerundetes Rechteck 234">
            <a:extLst>
              <a:ext uri="{FF2B5EF4-FFF2-40B4-BE49-F238E27FC236}">
                <a16:creationId xmlns:a16="http://schemas.microsoft.com/office/drawing/2014/main" id="{35F4E699-C82B-44DC-A8FE-36AD9441ED52}"/>
              </a:ext>
            </a:extLst>
          </p:cNvPr>
          <p:cNvSpPr/>
          <p:nvPr/>
        </p:nvSpPr>
        <p:spPr>
          <a:xfrm>
            <a:off x="2843979" y="11554457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81B0ECA5-16FC-8BBB-AFE5-0325EAC33E97}"/>
              </a:ext>
            </a:extLst>
          </p:cNvPr>
          <p:cNvSpPr txBox="1"/>
          <p:nvPr/>
        </p:nvSpPr>
        <p:spPr>
          <a:xfrm>
            <a:off x="2843978" y="11586987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47991FCF-8C10-7342-D76D-6C1A89C5858E}"/>
              </a:ext>
            </a:extLst>
          </p:cNvPr>
          <p:cNvSpPr txBox="1"/>
          <p:nvPr/>
        </p:nvSpPr>
        <p:spPr>
          <a:xfrm>
            <a:off x="2853777" y="12055258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A974EEA9-5992-2387-80FE-43B1C29CBDA7}"/>
              </a:ext>
            </a:extLst>
          </p:cNvPr>
          <p:cNvSpPr txBox="1"/>
          <p:nvPr/>
        </p:nvSpPr>
        <p:spPr>
          <a:xfrm>
            <a:off x="2843120" y="12522381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47AF296E-EE17-B074-7020-7392D42C3210}"/>
              </a:ext>
            </a:extLst>
          </p:cNvPr>
          <p:cNvSpPr/>
          <p:nvPr/>
        </p:nvSpPr>
        <p:spPr>
          <a:xfrm>
            <a:off x="4405925" y="1164294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0" name="Rechteck 239">
            <a:extLst>
              <a:ext uri="{FF2B5EF4-FFF2-40B4-BE49-F238E27FC236}">
                <a16:creationId xmlns:a16="http://schemas.microsoft.com/office/drawing/2014/main" id="{6D3C341F-5A68-A147-6AE7-80D6DD25DB8A}"/>
              </a:ext>
            </a:extLst>
          </p:cNvPr>
          <p:cNvSpPr/>
          <p:nvPr/>
        </p:nvSpPr>
        <p:spPr>
          <a:xfrm>
            <a:off x="4742101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1" name="Rechteck 240">
            <a:extLst>
              <a:ext uri="{FF2B5EF4-FFF2-40B4-BE49-F238E27FC236}">
                <a16:creationId xmlns:a16="http://schemas.microsoft.com/office/drawing/2014/main" id="{443F98F1-5C12-1007-2B81-E153C62ABE76}"/>
              </a:ext>
            </a:extLst>
          </p:cNvPr>
          <p:cNvSpPr/>
          <p:nvPr/>
        </p:nvSpPr>
        <p:spPr>
          <a:xfrm>
            <a:off x="5077029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42" name="Grafik 241">
            <a:extLst>
              <a:ext uri="{FF2B5EF4-FFF2-40B4-BE49-F238E27FC236}">
                <a16:creationId xmlns:a16="http://schemas.microsoft.com/office/drawing/2014/main" id="{AA327630-C99B-C2D9-8B5D-ABFEC1675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2" y="11545798"/>
            <a:ext cx="306334" cy="304008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4A8BC2A8-3245-3E7E-7808-DC57AE39B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70" y="11545798"/>
            <a:ext cx="306334" cy="304008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620AA755-D298-CF95-389A-624D5B981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715" y="11543483"/>
            <a:ext cx="306334" cy="304008"/>
          </a:xfrm>
          <a:prstGeom prst="rect">
            <a:avLst/>
          </a:prstGeom>
        </p:spPr>
      </p:pic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9EB0144C-7739-397D-8F9E-C70B572A961E}"/>
              </a:ext>
            </a:extLst>
          </p:cNvPr>
          <p:cNvSpPr/>
          <p:nvPr/>
        </p:nvSpPr>
        <p:spPr>
          <a:xfrm>
            <a:off x="2843978" y="12026850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6" name="Rechteck 245">
            <a:extLst>
              <a:ext uri="{FF2B5EF4-FFF2-40B4-BE49-F238E27FC236}">
                <a16:creationId xmlns:a16="http://schemas.microsoft.com/office/drawing/2014/main" id="{4830AF80-A4EA-DB0D-C259-0F57EF9F7E6F}"/>
              </a:ext>
            </a:extLst>
          </p:cNvPr>
          <p:cNvSpPr/>
          <p:nvPr/>
        </p:nvSpPr>
        <p:spPr>
          <a:xfrm>
            <a:off x="4405924" y="1211533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7" name="Rechteck 246">
            <a:extLst>
              <a:ext uri="{FF2B5EF4-FFF2-40B4-BE49-F238E27FC236}">
                <a16:creationId xmlns:a16="http://schemas.microsoft.com/office/drawing/2014/main" id="{3FCD1518-E6FB-303A-FC67-D47FCBC62AF7}"/>
              </a:ext>
            </a:extLst>
          </p:cNvPr>
          <p:cNvSpPr/>
          <p:nvPr/>
        </p:nvSpPr>
        <p:spPr>
          <a:xfrm>
            <a:off x="4742100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48" name="Rechteck 247">
            <a:extLst>
              <a:ext uri="{FF2B5EF4-FFF2-40B4-BE49-F238E27FC236}">
                <a16:creationId xmlns:a16="http://schemas.microsoft.com/office/drawing/2014/main" id="{593D1E9B-9A1E-23F3-60E7-D549A7D93F77}"/>
              </a:ext>
            </a:extLst>
          </p:cNvPr>
          <p:cNvSpPr/>
          <p:nvPr/>
        </p:nvSpPr>
        <p:spPr>
          <a:xfrm>
            <a:off x="5077028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49" name="Grafik 248">
            <a:extLst>
              <a:ext uri="{FF2B5EF4-FFF2-40B4-BE49-F238E27FC236}">
                <a16:creationId xmlns:a16="http://schemas.microsoft.com/office/drawing/2014/main" id="{EAF0D8D5-8547-748E-9904-FCF01DF7C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1" y="12018191"/>
            <a:ext cx="306334" cy="304008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184216F7-C66D-70EF-2D6A-DB83F9A7C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69" y="12018191"/>
            <a:ext cx="306334" cy="304008"/>
          </a:xfrm>
          <a:prstGeom prst="rect">
            <a:avLst/>
          </a:prstGeom>
        </p:spPr>
      </p:pic>
      <p:sp>
        <p:nvSpPr>
          <p:cNvPr id="252" name="Abgerundetes Rechteck 251">
            <a:extLst>
              <a:ext uri="{FF2B5EF4-FFF2-40B4-BE49-F238E27FC236}">
                <a16:creationId xmlns:a16="http://schemas.microsoft.com/office/drawing/2014/main" id="{A2EAB23B-2767-BCC3-F446-9611161C316C}"/>
              </a:ext>
            </a:extLst>
          </p:cNvPr>
          <p:cNvSpPr/>
          <p:nvPr/>
        </p:nvSpPr>
        <p:spPr>
          <a:xfrm>
            <a:off x="2853280" y="12493994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3" name="Rechteck 252">
            <a:extLst>
              <a:ext uri="{FF2B5EF4-FFF2-40B4-BE49-F238E27FC236}">
                <a16:creationId xmlns:a16="http://schemas.microsoft.com/office/drawing/2014/main" id="{D184505E-8F72-6F09-649A-B264DCC9908F}"/>
              </a:ext>
            </a:extLst>
          </p:cNvPr>
          <p:cNvSpPr/>
          <p:nvPr/>
        </p:nvSpPr>
        <p:spPr>
          <a:xfrm>
            <a:off x="4415226" y="125824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4" name="Rechteck 253">
            <a:extLst>
              <a:ext uri="{FF2B5EF4-FFF2-40B4-BE49-F238E27FC236}">
                <a16:creationId xmlns:a16="http://schemas.microsoft.com/office/drawing/2014/main" id="{7D752AD6-6D00-0104-13C2-D48A99F0F385}"/>
              </a:ext>
            </a:extLst>
          </p:cNvPr>
          <p:cNvSpPr/>
          <p:nvPr/>
        </p:nvSpPr>
        <p:spPr>
          <a:xfrm>
            <a:off x="4751402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E1A45BE5-3D78-64DC-D108-BB15817C0EEA}"/>
              </a:ext>
            </a:extLst>
          </p:cNvPr>
          <p:cNvSpPr/>
          <p:nvPr/>
        </p:nvSpPr>
        <p:spPr>
          <a:xfrm>
            <a:off x="5086330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56" name="Grafik 255">
            <a:extLst>
              <a:ext uri="{FF2B5EF4-FFF2-40B4-BE49-F238E27FC236}">
                <a16:creationId xmlns:a16="http://schemas.microsoft.com/office/drawing/2014/main" id="{9225AD41-3727-02AF-9EC0-388055246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23" y="12485335"/>
            <a:ext cx="306334" cy="304008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F7A8BD93-F7B7-BDCC-62C4-C5061A798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571" y="12485335"/>
            <a:ext cx="306334" cy="304008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9EF3F0BD-7932-CA1F-0206-29A1AF89B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16" y="12483020"/>
            <a:ext cx="306334" cy="304008"/>
          </a:xfrm>
          <a:prstGeom prst="rect">
            <a:avLst/>
          </a:prstGeom>
        </p:spPr>
      </p:pic>
      <p:sp>
        <p:nvSpPr>
          <p:cNvPr id="259" name="Abgerundetes Rechteck 258">
            <a:extLst>
              <a:ext uri="{FF2B5EF4-FFF2-40B4-BE49-F238E27FC236}">
                <a16:creationId xmlns:a16="http://schemas.microsoft.com/office/drawing/2014/main" id="{7B13F51A-244D-C759-84C4-1C56E73A715C}"/>
              </a:ext>
            </a:extLst>
          </p:cNvPr>
          <p:cNvSpPr/>
          <p:nvPr/>
        </p:nvSpPr>
        <p:spPr>
          <a:xfrm>
            <a:off x="2840631" y="15447043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0E86D842-91A7-8A61-4522-0A2F5920A66B}"/>
              </a:ext>
            </a:extLst>
          </p:cNvPr>
          <p:cNvSpPr txBox="1"/>
          <p:nvPr/>
        </p:nvSpPr>
        <p:spPr>
          <a:xfrm>
            <a:off x="2840630" y="15479573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itchFamily="2" charset="0"/>
              </a:rPr>
              <a:t>Modality specific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46A745F5-48EF-2AB9-17CF-CDBF97461B3D}"/>
              </a:ext>
            </a:extLst>
          </p:cNvPr>
          <p:cNvSpPr txBox="1"/>
          <p:nvPr/>
        </p:nvSpPr>
        <p:spPr>
          <a:xfrm>
            <a:off x="2850429" y="15947844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Intensity encoding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A5390FE2-C438-78F0-5435-71F846D9F51C}"/>
              </a:ext>
            </a:extLst>
          </p:cNvPr>
          <p:cNvSpPr txBox="1"/>
          <p:nvPr/>
        </p:nvSpPr>
        <p:spPr>
          <a:xfrm>
            <a:off x="2839772" y="16414967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" pitchFamily="2" charset="0"/>
              </a:rPr>
              <a:t>Group differences</a:t>
            </a: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EED253EE-C1FA-48FA-6295-B6522DD9726F}"/>
              </a:ext>
            </a:extLst>
          </p:cNvPr>
          <p:cNvSpPr/>
          <p:nvPr/>
        </p:nvSpPr>
        <p:spPr>
          <a:xfrm>
            <a:off x="4402577" y="1553552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4DCF8B2B-999B-2491-CFBF-65A2AF186746}"/>
              </a:ext>
            </a:extLst>
          </p:cNvPr>
          <p:cNvSpPr/>
          <p:nvPr/>
        </p:nvSpPr>
        <p:spPr>
          <a:xfrm>
            <a:off x="4738753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387D74D6-B6FC-9333-78B4-AD7916713F89}"/>
              </a:ext>
            </a:extLst>
          </p:cNvPr>
          <p:cNvSpPr/>
          <p:nvPr/>
        </p:nvSpPr>
        <p:spPr>
          <a:xfrm>
            <a:off x="5073681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69" name="Abgerundetes Rechteck 268">
            <a:extLst>
              <a:ext uri="{FF2B5EF4-FFF2-40B4-BE49-F238E27FC236}">
                <a16:creationId xmlns:a16="http://schemas.microsoft.com/office/drawing/2014/main" id="{E902D7E6-A27E-1304-2DF2-26C0439F8F0A}"/>
              </a:ext>
            </a:extLst>
          </p:cNvPr>
          <p:cNvSpPr/>
          <p:nvPr/>
        </p:nvSpPr>
        <p:spPr>
          <a:xfrm>
            <a:off x="2840630" y="15919436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8A8E975D-BFFB-F077-1667-990E42F2AD48}"/>
              </a:ext>
            </a:extLst>
          </p:cNvPr>
          <p:cNvSpPr/>
          <p:nvPr/>
        </p:nvSpPr>
        <p:spPr>
          <a:xfrm>
            <a:off x="4402576" y="1600792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1" name="Rechteck 270">
            <a:extLst>
              <a:ext uri="{FF2B5EF4-FFF2-40B4-BE49-F238E27FC236}">
                <a16:creationId xmlns:a16="http://schemas.microsoft.com/office/drawing/2014/main" id="{96CB9CEF-50B4-89C5-3440-ECF2120A8356}"/>
              </a:ext>
            </a:extLst>
          </p:cNvPr>
          <p:cNvSpPr/>
          <p:nvPr/>
        </p:nvSpPr>
        <p:spPr>
          <a:xfrm>
            <a:off x="4738752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2" name="Rechteck 271">
            <a:extLst>
              <a:ext uri="{FF2B5EF4-FFF2-40B4-BE49-F238E27FC236}">
                <a16:creationId xmlns:a16="http://schemas.microsoft.com/office/drawing/2014/main" id="{922B2062-BB2E-7D92-CD80-639AC409A27E}"/>
              </a:ext>
            </a:extLst>
          </p:cNvPr>
          <p:cNvSpPr/>
          <p:nvPr/>
        </p:nvSpPr>
        <p:spPr>
          <a:xfrm>
            <a:off x="5073680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75" name="Grafik 274">
            <a:extLst>
              <a:ext uri="{FF2B5EF4-FFF2-40B4-BE49-F238E27FC236}">
                <a16:creationId xmlns:a16="http://schemas.microsoft.com/office/drawing/2014/main" id="{89FC5A27-9464-3834-AE40-9BFBFA163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9366" y="15908462"/>
            <a:ext cx="306334" cy="304008"/>
          </a:xfrm>
          <a:prstGeom prst="rect">
            <a:avLst/>
          </a:prstGeom>
        </p:spPr>
      </p:pic>
      <p:sp>
        <p:nvSpPr>
          <p:cNvPr id="276" name="Abgerundetes Rechteck 275">
            <a:extLst>
              <a:ext uri="{FF2B5EF4-FFF2-40B4-BE49-F238E27FC236}">
                <a16:creationId xmlns:a16="http://schemas.microsoft.com/office/drawing/2014/main" id="{F2CF49E9-369D-9AA6-E9A1-B9B2E82DCF59}"/>
              </a:ext>
            </a:extLst>
          </p:cNvPr>
          <p:cNvSpPr/>
          <p:nvPr/>
        </p:nvSpPr>
        <p:spPr>
          <a:xfrm>
            <a:off x="2849932" y="16386580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7" name="Rechteck 276">
            <a:extLst>
              <a:ext uri="{FF2B5EF4-FFF2-40B4-BE49-F238E27FC236}">
                <a16:creationId xmlns:a16="http://schemas.microsoft.com/office/drawing/2014/main" id="{3091F8A5-2315-DAAA-EC74-8E7EC3A89687}"/>
              </a:ext>
            </a:extLst>
          </p:cNvPr>
          <p:cNvSpPr/>
          <p:nvPr/>
        </p:nvSpPr>
        <p:spPr>
          <a:xfrm>
            <a:off x="4411878" y="1647506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026B0EC7-6CA9-44E6-9E96-39960DE34E3C}"/>
              </a:ext>
            </a:extLst>
          </p:cNvPr>
          <p:cNvSpPr/>
          <p:nvPr/>
        </p:nvSpPr>
        <p:spPr>
          <a:xfrm>
            <a:off x="4748054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8EFD13CA-4BDE-3C60-2B1D-FFBE7E04D070}"/>
              </a:ext>
            </a:extLst>
          </p:cNvPr>
          <p:cNvSpPr/>
          <p:nvPr/>
        </p:nvSpPr>
        <p:spPr>
          <a:xfrm>
            <a:off x="5082982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itchFamily="2" charset="0"/>
            </a:endParaRPr>
          </a:p>
        </p:txBody>
      </p:sp>
      <p:pic>
        <p:nvPicPr>
          <p:cNvPr id="281" name="Grafik 280">
            <a:extLst>
              <a:ext uri="{FF2B5EF4-FFF2-40B4-BE49-F238E27FC236}">
                <a16:creationId xmlns:a16="http://schemas.microsoft.com/office/drawing/2014/main" id="{4E8AA23B-664A-D760-BAF2-6955941B8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223" y="16377921"/>
            <a:ext cx="306334" cy="304008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8A33BDDA-69EE-A389-BF7B-4132F1905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68" y="16375606"/>
            <a:ext cx="306334" cy="304008"/>
          </a:xfrm>
          <a:prstGeom prst="rect">
            <a:avLst/>
          </a:prstGeom>
        </p:spPr>
      </p:pic>
      <p:sp>
        <p:nvSpPr>
          <p:cNvPr id="283" name="Textfeld 282">
            <a:extLst>
              <a:ext uri="{FF2B5EF4-FFF2-40B4-BE49-F238E27FC236}">
                <a16:creationId xmlns:a16="http://schemas.microsoft.com/office/drawing/2014/main" id="{8CC99A91-2CEF-A1E5-1569-56B19731DFC4}"/>
              </a:ext>
            </a:extLst>
          </p:cNvPr>
          <p:cNvSpPr txBox="1"/>
          <p:nvPr/>
        </p:nvSpPr>
        <p:spPr>
          <a:xfrm>
            <a:off x="4246347" y="11292880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25BFBF1B-0DB8-D367-2307-AEA14456AB38}"/>
              </a:ext>
            </a:extLst>
          </p:cNvPr>
          <p:cNvSpPr txBox="1"/>
          <p:nvPr/>
        </p:nvSpPr>
        <p:spPr>
          <a:xfrm>
            <a:off x="4624448" y="11293834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BE86170F-0D7B-F3AB-DEC6-C26AB65AE0AB}"/>
              </a:ext>
            </a:extLst>
          </p:cNvPr>
          <p:cNvSpPr txBox="1"/>
          <p:nvPr/>
        </p:nvSpPr>
        <p:spPr>
          <a:xfrm>
            <a:off x="4981336" y="1128187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5705D04A-F9AF-37F5-9F6A-BDD1EB32F642}"/>
              </a:ext>
            </a:extLst>
          </p:cNvPr>
          <p:cNvSpPr txBox="1"/>
          <p:nvPr/>
        </p:nvSpPr>
        <p:spPr>
          <a:xfrm>
            <a:off x="4103051" y="15181069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4691FDE7-DB14-6B69-5EC3-C807E9096555}"/>
              </a:ext>
            </a:extLst>
          </p:cNvPr>
          <p:cNvSpPr txBox="1"/>
          <p:nvPr/>
        </p:nvSpPr>
        <p:spPr>
          <a:xfrm>
            <a:off x="4619702" y="1517505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A43DF798-7238-5F13-8600-E9F64985F132}"/>
              </a:ext>
            </a:extLst>
          </p:cNvPr>
          <p:cNvSpPr txBox="1"/>
          <p:nvPr/>
        </p:nvSpPr>
        <p:spPr>
          <a:xfrm>
            <a:off x="5002508" y="1517625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027D55AE-B936-1307-8175-A8C4A2CF190D}"/>
              </a:ext>
            </a:extLst>
          </p:cNvPr>
          <p:cNvSpPr txBox="1"/>
          <p:nvPr/>
        </p:nvSpPr>
        <p:spPr>
          <a:xfrm>
            <a:off x="4321679" y="748684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(L)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4CD6EF18-59D6-A9CD-8188-864E7EBB4F53}"/>
              </a:ext>
            </a:extLst>
          </p:cNvPr>
          <p:cNvSpPr txBox="1"/>
          <p:nvPr/>
        </p:nvSpPr>
        <p:spPr>
          <a:xfrm>
            <a:off x="4804884" y="74824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(R)</a:t>
            </a:r>
          </a:p>
        </p:txBody>
      </p:sp>
      <p:pic>
        <p:nvPicPr>
          <p:cNvPr id="293" name="Grafik 292">
            <a:extLst>
              <a:ext uri="{FF2B5EF4-FFF2-40B4-BE49-F238E27FC236}">
                <a16:creationId xmlns:a16="http://schemas.microsoft.com/office/drawing/2014/main" id="{C0D4AD77-B053-0221-DF24-AADD4AAC1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291" y="8224492"/>
            <a:ext cx="306334" cy="304008"/>
          </a:xfrm>
          <a:prstGeom prst="rect">
            <a:avLst/>
          </a:prstGeom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F9C4B15-30A9-9C01-E00D-DE5D67472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17" y="12024335"/>
            <a:ext cx="306334" cy="3040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E9C8C-4F3E-C597-C8C8-37FACC485034}"/>
              </a:ext>
            </a:extLst>
          </p:cNvPr>
          <p:cNvSpPr txBox="1"/>
          <p:nvPr/>
        </p:nvSpPr>
        <p:spPr>
          <a:xfrm>
            <a:off x="432486" y="24713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ANNALS OF NEUROLOGY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61E1CB4-1666-0315-54ED-399A72E09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766" y="2576239"/>
            <a:ext cx="7119946" cy="2657481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9DC17A9-6A97-2E04-2283-A7988353ACBF}"/>
              </a:ext>
            </a:extLst>
          </p:cNvPr>
          <p:cNvGrpSpPr/>
          <p:nvPr/>
        </p:nvGrpSpPr>
        <p:grpSpPr>
          <a:xfrm>
            <a:off x="7216666" y="3334360"/>
            <a:ext cx="1279899" cy="338554"/>
            <a:chOff x="611778" y="4648529"/>
            <a:chExt cx="1279900" cy="338554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F847CBC7-8104-74A9-1E4C-C4FF91BB984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60023EAE-06B0-4EC8-26BE-2ABD98C40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D4E4F98A-DDAD-D136-71CC-86FF68D35AF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A09AB779-A634-6B57-01CD-8BF373313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601EFFA-DEF6-6F4C-10F4-90A08F1229D8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E301D4B-7D89-2F58-EBD3-5E200DBFDD4C}"/>
              </a:ext>
            </a:extLst>
          </p:cNvPr>
          <p:cNvGrpSpPr/>
          <p:nvPr/>
        </p:nvGrpSpPr>
        <p:grpSpPr>
          <a:xfrm>
            <a:off x="7605823" y="3230958"/>
            <a:ext cx="1279899" cy="338554"/>
            <a:chOff x="611778" y="4648529"/>
            <a:chExt cx="1279900" cy="33855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D0BE7786-DD82-95D3-90D6-04F6F23B0D9A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59" name="Gerade Verbindung 23">
                <a:extLst>
                  <a:ext uri="{FF2B5EF4-FFF2-40B4-BE49-F238E27FC236}">
                    <a16:creationId xmlns:a16="http://schemas.microsoft.com/office/drawing/2014/main" id="{D60E6FAB-1625-BD52-8367-6E27028E5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25">
                <a:extLst>
                  <a:ext uri="{FF2B5EF4-FFF2-40B4-BE49-F238E27FC236}">
                    <a16:creationId xmlns:a16="http://schemas.microsoft.com/office/drawing/2014/main" id="{21B1AEAB-D30B-AC76-F42B-A2469F214D2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30">
                <a:extLst>
                  <a:ext uri="{FF2B5EF4-FFF2-40B4-BE49-F238E27FC236}">
                    <a16:creationId xmlns:a16="http://schemas.microsoft.com/office/drawing/2014/main" id="{C0BEDE5C-B457-54DD-3D61-BF3DF147C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0CB05D2-3362-8185-F81B-665A3B34580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pic>
        <p:nvPicPr>
          <p:cNvPr id="71" name="Grafik 70">
            <a:extLst>
              <a:ext uri="{FF2B5EF4-FFF2-40B4-BE49-F238E27FC236}">
                <a16:creationId xmlns:a16="http://schemas.microsoft.com/office/drawing/2014/main" id="{12639889-C875-D637-E9CA-8111C398A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429" y="6492553"/>
            <a:ext cx="6954620" cy="2564942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1E4B5CA-EE34-CB24-8EBE-5BB35B746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756" y="10295093"/>
            <a:ext cx="7312295" cy="2665669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E3547032-3886-E462-6A5D-F8F8C77A7AF4}"/>
              </a:ext>
            </a:extLst>
          </p:cNvPr>
          <p:cNvGrpSpPr/>
          <p:nvPr/>
        </p:nvGrpSpPr>
        <p:grpSpPr>
          <a:xfrm>
            <a:off x="9670150" y="11172710"/>
            <a:ext cx="1279899" cy="338554"/>
            <a:chOff x="628599" y="4648529"/>
            <a:chExt cx="1279900" cy="338554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7030964-3B66-5B13-E4DF-1EA31832D713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77" name="Gerade Verbindung 23">
                <a:extLst>
                  <a:ext uri="{FF2B5EF4-FFF2-40B4-BE49-F238E27FC236}">
                    <a16:creationId xmlns:a16="http://schemas.microsoft.com/office/drawing/2014/main" id="{3E80F080-A6D6-5937-6927-E02369F21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25">
                <a:extLst>
                  <a:ext uri="{FF2B5EF4-FFF2-40B4-BE49-F238E27FC236}">
                    <a16:creationId xmlns:a16="http://schemas.microsoft.com/office/drawing/2014/main" id="{4C3DE049-7B02-5C1A-53AC-E3CAC59065B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30">
                <a:extLst>
                  <a:ext uri="{FF2B5EF4-FFF2-40B4-BE49-F238E27FC236}">
                    <a16:creationId xmlns:a16="http://schemas.microsoft.com/office/drawing/2014/main" id="{7525DA1B-FCD9-E332-11C9-E5217E462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B2D10C9F-4C4F-F945-6107-821DAAA02AE2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113FA0F1-AB62-4FF5-A6F5-AFC2EE816DDB}"/>
              </a:ext>
            </a:extLst>
          </p:cNvPr>
          <p:cNvGrpSpPr/>
          <p:nvPr/>
        </p:nvGrpSpPr>
        <p:grpSpPr>
          <a:xfrm>
            <a:off x="12435876" y="11051511"/>
            <a:ext cx="1279899" cy="338554"/>
            <a:chOff x="648311" y="4650981"/>
            <a:chExt cx="1279900" cy="338554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8573253F-9819-6ADE-8965-3DD5035CA359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99" name="Gerade Verbindung 23">
                <a:extLst>
                  <a:ext uri="{FF2B5EF4-FFF2-40B4-BE49-F238E27FC236}">
                    <a16:creationId xmlns:a16="http://schemas.microsoft.com/office/drawing/2014/main" id="{E6EEB787-4F27-1A93-D529-BA3691005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25">
                <a:extLst>
                  <a:ext uri="{FF2B5EF4-FFF2-40B4-BE49-F238E27FC236}">
                    <a16:creationId xmlns:a16="http://schemas.microsoft.com/office/drawing/2014/main" id="{FD146BF2-57CE-4B1D-F46A-72052426CDE6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30">
                <a:extLst>
                  <a:ext uri="{FF2B5EF4-FFF2-40B4-BE49-F238E27FC236}">
                    <a16:creationId xmlns:a16="http://schemas.microsoft.com/office/drawing/2014/main" id="{A6BE71B5-C41D-238D-7388-F98A81AB1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2313E00C-8ACE-9639-9DB9-730D0E1D5B7D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8FD4B555-175A-EED4-6D23-21AA62A2C092}"/>
              </a:ext>
            </a:extLst>
          </p:cNvPr>
          <p:cNvGrpSpPr/>
          <p:nvPr/>
        </p:nvGrpSpPr>
        <p:grpSpPr>
          <a:xfrm>
            <a:off x="10046751" y="11112644"/>
            <a:ext cx="1279899" cy="338554"/>
            <a:chOff x="648311" y="4650981"/>
            <a:chExt cx="1279900" cy="338554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E71DD26-A001-5C47-BEEF-CC7D83BEAEE9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5" name="Gerade Verbindung 23">
                <a:extLst>
                  <a:ext uri="{FF2B5EF4-FFF2-40B4-BE49-F238E27FC236}">
                    <a16:creationId xmlns:a16="http://schemas.microsoft.com/office/drawing/2014/main" id="{DC09FC58-07C4-CFDC-2823-9C390A6D8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5">
                <a:extLst>
                  <a:ext uri="{FF2B5EF4-FFF2-40B4-BE49-F238E27FC236}">
                    <a16:creationId xmlns:a16="http://schemas.microsoft.com/office/drawing/2014/main" id="{6DECF3DF-3A9D-D20D-1E3C-5AF333636DAF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1689D220-AA4E-85B4-0507-AE0559F87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84D4ED3-963C-5C13-4660-146C870E43CC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2B6E3419-9843-8712-AC34-A7E77F58B1A2}"/>
              </a:ext>
            </a:extLst>
          </p:cNvPr>
          <p:cNvGrpSpPr/>
          <p:nvPr/>
        </p:nvGrpSpPr>
        <p:grpSpPr>
          <a:xfrm>
            <a:off x="12050850" y="11111699"/>
            <a:ext cx="1279899" cy="338554"/>
            <a:chOff x="648311" y="4650981"/>
            <a:chExt cx="1279900" cy="33855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7CC1623-6EBA-0EC0-F7DD-1C275F72C76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13" name="Gerade Verbindung 23">
                <a:extLst>
                  <a:ext uri="{FF2B5EF4-FFF2-40B4-BE49-F238E27FC236}">
                    <a16:creationId xmlns:a16="http://schemas.microsoft.com/office/drawing/2014/main" id="{A291DE5B-F493-415E-FA6A-981DF3DD4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25">
                <a:extLst>
                  <a:ext uri="{FF2B5EF4-FFF2-40B4-BE49-F238E27FC236}">
                    <a16:creationId xmlns:a16="http://schemas.microsoft.com/office/drawing/2014/main" id="{52AD92D5-2DDC-453E-7636-77356C07E74A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30">
                <a:extLst>
                  <a:ext uri="{FF2B5EF4-FFF2-40B4-BE49-F238E27FC236}">
                    <a16:creationId xmlns:a16="http://schemas.microsoft.com/office/drawing/2014/main" id="{5A5FF338-6D99-F6A3-87E9-0BC6EFC57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B1D2953-0001-A84C-E4FB-B6C02CA4AC1B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1253E9E7-F07E-1849-70B2-8268773A8FF4}"/>
              </a:ext>
            </a:extLst>
          </p:cNvPr>
          <p:cNvGrpSpPr/>
          <p:nvPr/>
        </p:nvGrpSpPr>
        <p:grpSpPr>
          <a:xfrm>
            <a:off x="7657495" y="11327842"/>
            <a:ext cx="1279899" cy="338554"/>
            <a:chOff x="628599" y="4648529"/>
            <a:chExt cx="1279900" cy="338554"/>
          </a:xfrm>
        </p:grpSpPr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9EFEDFAF-45DC-5CD8-6B7D-43F3A1F9BFEC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95" name="Gerade Verbindung 23">
                <a:extLst>
                  <a:ext uri="{FF2B5EF4-FFF2-40B4-BE49-F238E27FC236}">
                    <a16:creationId xmlns:a16="http://schemas.microsoft.com/office/drawing/2014/main" id="{969857CC-F098-CCEE-CFC3-23955E4F6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25">
                <a:extLst>
                  <a:ext uri="{FF2B5EF4-FFF2-40B4-BE49-F238E27FC236}">
                    <a16:creationId xmlns:a16="http://schemas.microsoft.com/office/drawing/2014/main" id="{92E2A482-5F9C-0E59-24DA-D7C8D58BD4B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Gerade Verbindung 30">
                <a:extLst>
                  <a:ext uri="{FF2B5EF4-FFF2-40B4-BE49-F238E27FC236}">
                    <a16:creationId xmlns:a16="http://schemas.microsoft.com/office/drawing/2014/main" id="{558E5303-9025-1B10-7EF2-117184CFD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1" name="Textfeld 190">
              <a:extLst>
                <a:ext uri="{FF2B5EF4-FFF2-40B4-BE49-F238E27FC236}">
                  <a16:creationId xmlns:a16="http://schemas.microsoft.com/office/drawing/2014/main" id="{E64EE991-B957-A545-EDFB-7202E73D4085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pic>
        <p:nvPicPr>
          <p:cNvPr id="203" name="Grafik 202">
            <a:extLst>
              <a:ext uri="{FF2B5EF4-FFF2-40B4-BE49-F238E27FC236}">
                <a16:creationId xmlns:a16="http://schemas.microsoft.com/office/drawing/2014/main" id="{9ED46036-4A7E-2688-4C47-ACDD72D66A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3707" y="14100016"/>
            <a:ext cx="7319344" cy="2685326"/>
          </a:xfrm>
          <a:prstGeom prst="rect">
            <a:avLst/>
          </a:prstGeom>
        </p:spPr>
      </p:pic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BD6B9CB5-EBDA-FCD5-8DBF-B21A5EA26A46}"/>
              </a:ext>
            </a:extLst>
          </p:cNvPr>
          <p:cNvGrpSpPr/>
          <p:nvPr/>
        </p:nvGrpSpPr>
        <p:grpSpPr>
          <a:xfrm>
            <a:off x="7304973" y="14943726"/>
            <a:ext cx="1279899" cy="338554"/>
            <a:chOff x="648311" y="4650981"/>
            <a:chExt cx="1279900" cy="338554"/>
          </a:xfrm>
        </p:grpSpPr>
        <p:grpSp>
          <p:nvGrpSpPr>
            <p:cNvPr id="206" name="Gruppieren 205">
              <a:extLst>
                <a:ext uri="{FF2B5EF4-FFF2-40B4-BE49-F238E27FC236}">
                  <a16:creationId xmlns:a16="http://schemas.microsoft.com/office/drawing/2014/main" id="{096B8E21-A528-D964-43C5-8D2FCEC088AC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08" name="Gerade Verbindung 23">
                <a:extLst>
                  <a:ext uri="{FF2B5EF4-FFF2-40B4-BE49-F238E27FC236}">
                    <a16:creationId xmlns:a16="http://schemas.microsoft.com/office/drawing/2014/main" id="{9728C5B2-8E67-71A7-2C9B-84B90FF88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25">
                <a:extLst>
                  <a:ext uri="{FF2B5EF4-FFF2-40B4-BE49-F238E27FC236}">
                    <a16:creationId xmlns:a16="http://schemas.microsoft.com/office/drawing/2014/main" id="{B77E7CE9-305A-2083-46ED-D4A6C1CE9387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30">
                <a:extLst>
                  <a:ext uri="{FF2B5EF4-FFF2-40B4-BE49-F238E27FC236}">
                    <a16:creationId xmlns:a16="http://schemas.microsoft.com/office/drawing/2014/main" id="{FE9EE342-04D4-17EE-18A6-1792E73E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7" name="Textfeld 206">
              <a:extLst>
                <a:ext uri="{FF2B5EF4-FFF2-40B4-BE49-F238E27FC236}">
                  <a16:creationId xmlns:a16="http://schemas.microsoft.com/office/drawing/2014/main" id="{8732479A-45F4-8D80-ABB3-BBBB93F01066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EA3E4F5-14C3-3D95-20F0-B28DDA5BE574}"/>
              </a:ext>
            </a:extLst>
          </p:cNvPr>
          <p:cNvGrpSpPr/>
          <p:nvPr/>
        </p:nvGrpSpPr>
        <p:grpSpPr>
          <a:xfrm>
            <a:off x="9617595" y="14734550"/>
            <a:ext cx="1279899" cy="338554"/>
            <a:chOff x="611778" y="4648529"/>
            <a:chExt cx="1279900" cy="338554"/>
          </a:xfrm>
        </p:grpSpPr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62216135-7711-29CB-326D-9E672CC70622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25" name="Gerade Verbindung 23">
                <a:extLst>
                  <a:ext uri="{FF2B5EF4-FFF2-40B4-BE49-F238E27FC236}">
                    <a16:creationId xmlns:a16="http://schemas.microsoft.com/office/drawing/2014/main" id="{2D9F1D0C-A5E9-654E-A10F-00ED52B45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Gerade Verbindung 25">
                <a:extLst>
                  <a:ext uri="{FF2B5EF4-FFF2-40B4-BE49-F238E27FC236}">
                    <a16:creationId xmlns:a16="http://schemas.microsoft.com/office/drawing/2014/main" id="{1582DCC2-CB97-1911-ECE8-6FDD580AF020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Gerade Verbindung 30">
                <a:extLst>
                  <a:ext uri="{FF2B5EF4-FFF2-40B4-BE49-F238E27FC236}">
                    <a16:creationId xmlns:a16="http://schemas.microsoft.com/office/drawing/2014/main" id="{D76975D3-815E-E4E6-A900-EC7E8ED0A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69C74FB6-7780-ED7F-8879-00A88E30F507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7722C27C-3E12-D39E-3EDC-45FBC304C00A}"/>
              </a:ext>
            </a:extLst>
          </p:cNvPr>
          <p:cNvSpPr txBox="1"/>
          <p:nvPr/>
        </p:nvSpPr>
        <p:spPr>
          <a:xfrm>
            <a:off x="5526206" y="17756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B17DC0-B1E2-9A0C-333F-8EDD07D894E0}"/>
              </a:ext>
            </a:extLst>
          </p:cNvPr>
          <p:cNvSpPr txBox="1"/>
          <p:nvPr/>
        </p:nvSpPr>
        <p:spPr>
          <a:xfrm>
            <a:off x="5529406" y="56383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AC9E1B-0721-CD06-263F-7663834801E1}"/>
              </a:ext>
            </a:extLst>
          </p:cNvPr>
          <p:cNvSpPr txBox="1"/>
          <p:nvPr/>
        </p:nvSpPr>
        <p:spPr>
          <a:xfrm>
            <a:off x="5489389" y="94928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96F772-7B41-160D-63DF-52C8EC2C332C}"/>
              </a:ext>
            </a:extLst>
          </p:cNvPr>
          <p:cNvSpPr txBox="1"/>
          <p:nvPr/>
        </p:nvSpPr>
        <p:spPr>
          <a:xfrm>
            <a:off x="5484580" y="133358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1059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C332331-E13A-2F4F-15B9-536287852689}"/>
              </a:ext>
            </a:extLst>
          </p:cNvPr>
          <p:cNvCxnSpPr>
            <a:cxnSpLocks/>
          </p:cNvCxnSpPr>
          <p:nvPr/>
        </p:nvCxnSpPr>
        <p:spPr>
          <a:xfrm>
            <a:off x="2493522" y="1265680"/>
            <a:ext cx="10690564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08A8A24-C90B-6E47-4C06-DBED39F68341}"/>
              </a:ext>
            </a:extLst>
          </p:cNvPr>
          <p:cNvSpPr txBox="1"/>
          <p:nvPr/>
        </p:nvSpPr>
        <p:spPr>
          <a:xfrm>
            <a:off x="2614863" y="880959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>
                <a:latin typeface="Helvetica Light" panose="020B0403020202020204" pitchFamily="34" charset="0"/>
                <a:cs typeface="Consolas" panose="020B0609020204030204" pitchFamily="49" charset="0"/>
              </a:rPr>
              <a:t>Figure 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F64BAFB-6844-772A-77C1-1C7743FC84AC}"/>
              </a:ext>
            </a:extLst>
          </p:cNvPr>
          <p:cNvCxnSpPr>
            <a:cxnSpLocks/>
          </p:cNvCxnSpPr>
          <p:nvPr/>
        </p:nvCxnSpPr>
        <p:spPr>
          <a:xfrm>
            <a:off x="2493522" y="816346"/>
            <a:ext cx="10690564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4668876-57C7-40F3-3000-BBE51C36852D}"/>
              </a:ext>
            </a:extLst>
          </p:cNvPr>
          <p:cNvSpPr/>
          <p:nvPr/>
        </p:nvSpPr>
        <p:spPr>
          <a:xfrm>
            <a:off x="5473701" y="1721520"/>
            <a:ext cx="7710388" cy="35625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66B94D3-D67D-6045-2424-0DF767E2B9B2}"/>
              </a:ext>
            </a:extLst>
          </p:cNvPr>
          <p:cNvSpPr/>
          <p:nvPr/>
        </p:nvSpPr>
        <p:spPr>
          <a:xfrm>
            <a:off x="2881837" y="3878389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4CEA2F-A5EA-EC06-6C7D-05EFA9A4BA98}"/>
              </a:ext>
            </a:extLst>
          </p:cNvPr>
          <p:cNvSpPr/>
          <p:nvPr/>
        </p:nvSpPr>
        <p:spPr>
          <a:xfrm>
            <a:off x="2755394" y="5579812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1B2B3B-00B0-DB01-AECC-395B9E344125}"/>
              </a:ext>
            </a:extLst>
          </p:cNvPr>
          <p:cNvSpPr/>
          <p:nvPr/>
        </p:nvSpPr>
        <p:spPr>
          <a:xfrm>
            <a:off x="5473362" y="5579812"/>
            <a:ext cx="7710387" cy="490619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E7DAAE1-477B-3AAA-0B05-27F86289E6B8}"/>
              </a:ext>
            </a:extLst>
          </p:cNvPr>
          <p:cNvSpPr/>
          <p:nvPr/>
        </p:nvSpPr>
        <p:spPr>
          <a:xfrm>
            <a:off x="5473362" y="558372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6BE3D0-A817-8F54-450C-7CA362456F5B}"/>
              </a:ext>
            </a:extLst>
          </p:cNvPr>
          <p:cNvSpPr txBox="1"/>
          <p:nvPr/>
        </p:nvSpPr>
        <p:spPr>
          <a:xfrm>
            <a:off x="7958285" y="56383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Mechanical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BD03F1-7F61-4CF2-EB35-E8A1864837E5}"/>
              </a:ext>
            </a:extLst>
          </p:cNvPr>
          <p:cNvSpPr/>
          <p:nvPr/>
        </p:nvSpPr>
        <p:spPr>
          <a:xfrm>
            <a:off x="5473362" y="1720431"/>
            <a:ext cx="7710387" cy="490619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4D4EEB-933F-F171-6747-93CC1F698488}"/>
              </a:ext>
            </a:extLst>
          </p:cNvPr>
          <p:cNvSpPr/>
          <p:nvPr/>
        </p:nvSpPr>
        <p:spPr>
          <a:xfrm>
            <a:off x="2755732" y="1723330"/>
            <a:ext cx="1042835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89D8E2-0E50-559C-6914-3D98FD32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r="13896"/>
          <a:stretch/>
        </p:blipFill>
        <p:spPr>
          <a:xfrm>
            <a:off x="3048629" y="1795660"/>
            <a:ext cx="2215367" cy="18580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4F4E19-F70D-3BDF-7FE9-F9D1C1506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202"/>
          <a:stretch/>
        </p:blipFill>
        <p:spPr>
          <a:xfrm>
            <a:off x="5648247" y="2533620"/>
            <a:ext cx="198875" cy="2642558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30CD170-18A0-6305-0DC9-A782E28A8ACF}"/>
              </a:ext>
            </a:extLst>
          </p:cNvPr>
          <p:cNvSpPr txBox="1"/>
          <p:nvPr/>
        </p:nvSpPr>
        <p:spPr>
          <a:xfrm>
            <a:off x="2881836" y="3910919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96A32B-198D-BCE9-239E-6C437E1B56CC}"/>
              </a:ext>
            </a:extLst>
          </p:cNvPr>
          <p:cNvSpPr txBox="1"/>
          <p:nvPr/>
        </p:nvSpPr>
        <p:spPr>
          <a:xfrm>
            <a:off x="2891635" y="4379190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A74B2E7-3F1A-F3B3-0288-F1A461058BC4}"/>
              </a:ext>
            </a:extLst>
          </p:cNvPr>
          <p:cNvSpPr txBox="1"/>
          <p:nvPr/>
        </p:nvSpPr>
        <p:spPr>
          <a:xfrm>
            <a:off x="2880978" y="4846313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C18BBEA0-D67B-3F3F-EF05-4273AF00D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-14999" r="95135" b="3476"/>
          <a:stretch/>
        </p:blipFill>
        <p:spPr>
          <a:xfrm>
            <a:off x="5777366" y="6030197"/>
            <a:ext cx="187934" cy="291658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FFE0CEA-5161-DBEE-5802-16D9C95802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89" b="4392"/>
          <a:stretch/>
        </p:blipFill>
        <p:spPr>
          <a:xfrm>
            <a:off x="3048290" y="5815723"/>
            <a:ext cx="2153579" cy="160308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E2421EB-115D-C9E4-1F88-93ABE5DD5162}"/>
              </a:ext>
            </a:extLst>
          </p:cNvPr>
          <p:cNvSpPr txBox="1"/>
          <p:nvPr/>
        </p:nvSpPr>
        <p:spPr>
          <a:xfrm>
            <a:off x="10958425" y="11105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CDEBEC1-CC8F-6BB9-9FBF-49B3F6462064}"/>
              </a:ext>
            </a:extLst>
          </p:cNvPr>
          <p:cNvSpPr/>
          <p:nvPr/>
        </p:nvSpPr>
        <p:spPr>
          <a:xfrm>
            <a:off x="2755394" y="9430682"/>
            <a:ext cx="10408433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48A4EB-BFFF-7C89-A83A-D7452E279517}"/>
              </a:ext>
            </a:extLst>
          </p:cNvPr>
          <p:cNvSpPr/>
          <p:nvPr/>
        </p:nvSpPr>
        <p:spPr>
          <a:xfrm>
            <a:off x="5453440" y="9430682"/>
            <a:ext cx="7710387" cy="490619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AD1A742-F48E-4313-040D-E277C49A2601}"/>
              </a:ext>
            </a:extLst>
          </p:cNvPr>
          <p:cNvSpPr/>
          <p:nvPr/>
        </p:nvSpPr>
        <p:spPr>
          <a:xfrm>
            <a:off x="5453440" y="9434599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C36BA6E-BB09-20EB-F43D-4E52D8293483}"/>
              </a:ext>
            </a:extLst>
          </p:cNvPr>
          <p:cNvSpPr txBox="1"/>
          <p:nvPr/>
        </p:nvSpPr>
        <p:spPr>
          <a:xfrm>
            <a:off x="8303848" y="948764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Sensory-integrative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D43C4BD9-8B69-C3D4-4B46-0AF1FFE15A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14" r="6702" b="24535"/>
          <a:stretch/>
        </p:blipFill>
        <p:spPr>
          <a:xfrm>
            <a:off x="3028368" y="9645151"/>
            <a:ext cx="2270033" cy="1595258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E8C1A072-A31E-30F3-357C-184CC86710DC}"/>
              </a:ext>
            </a:extLst>
          </p:cNvPr>
          <p:cNvSpPr txBox="1"/>
          <p:nvPr/>
        </p:nvSpPr>
        <p:spPr>
          <a:xfrm>
            <a:off x="10958424" y="14959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1E6F549-8DB4-DADB-9E6C-89F284813167}"/>
              </a:ext>
            </a:extLst>
          </p:cNvPr>
          <p:cNvSpPr/>
          <p:nvPr/>
        </p:nvSpPr>
        <p:spPr>
          <a:xfrm>
            <a:off x="2755395" y="13284129"/>
            <a:ext cx="10408432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0EFB969-2CDE-F96A-4E10-D3C7E17ACD40}"/>
              </a:ext>
            </a:extLst>
          </p:cNvPr>
          <p:cNvSpPr/>
          <p:nvPr/>
        </p:nvSpPr>
        <p:spPr>
          <a:xfrm>
            <a:off x="5453439" y="13284129"/>
            <a:ext cx="7710387" cy="49061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D3F578A-2ABA-BEEC-166C-CF04CFDB9DBB}"/>
              </a:ext>
            </a:extLst>
          </p:cNvPr>
          <p:cNvSpPr/>
          <p:nvPr/>
        </p:nvSpPr>
        <p:spPr>
          <a:xfrm>
            <a:off x="5453439" y="13288046"/>
            <a:ext cx="7710388" cy="35567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D6638DF-3010-3AB7-644B-B173B01F8001}"/>
              </a:ext>
            </a:extLst>
          </p:cNvPr>
          <p:cNvSpPr txBox="1"/>
          <p:nvPr/>
        </p:nvSpPr>
        <p:spPr>
          <a:xfrm>
            <a:off x="7292695" y="13335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Midline Default-Mode Network Areas</a:t>
            </a: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32E00BA1-79C4-0204-81BD-61E0E0AD5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6" t="13404" r="4566" b="13104"/>
          <a:stretch/>
        </p:blipFill>
        <p:spPr>
          <a:xfrm>
            <a:off x="3203579" y="13471148"/>
            <a:ext cx="1903480" cy="1626034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02911" y="3285042"/>
            <a:ext cx="1279899" cy="338554"/>
            <a:chOff x="611778" y="4648529"/>
            <a:chExt cx="1279900" cy="33855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18E8C77-C07A-2849-A2CD-CF95BB66885C}"/>
              </a:ext>
            </a:extLst>
          </p:cNvPr>
          <p:cNvSpPr txBox="1"/>
          <p:nvPr/>
        </p:nvSpPr>
        <p:spPr>
          <a:xfrm>
            <a:off x="8125336" y="17756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Uni-sensory: Auditory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1C34756-A579-915F-B3C8-FDA3EED47282}"/>
              </a:ext>
            </a:extLst>
          </p:cNvPr>
          <p:cNvSpPr/>
          <p:nvPr/>
        </p:nvSpPr>
        <p:spPr>
          <a:xfrm rot="16200000">
            <a:off x="844418" y="3370468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D0E54EC-E7DB-DEFA-5DE6-622076F45CF2}"/>
              </a:ext>
            </a:extLst>
          </p:cNvPr>
          <p:cNvSpPr/>
          <p:nvPr/>
        </p:nvSpPr>
        <p:spPr>
          <a:xfrm rot="16200000">
            <a:off x="845939" y="11077691"/>
            <a:ext cx="3561278" cy="2661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9AB17A9-F008-E4F6-2A7D-CD4DB1707CE5}"/>
              </a:ext>
            </a:extLst>
          </p:cNvPr>
          <p:cNvSpPr/>
          <p:nvPr/>
        </p:nvSpPr>
        <p:spPr>
          <a:xfrm rot="16200000">
            <a:off x="841968" y="14928558"/>
            <a:ext cx="3561277" cy="266111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1771538-7BE2-4670-F3E1-A3ECD48631B5}"/>
              </a:ext>
            </a:extLst>
          </p:cNvPr>
          <p:cNvSpPr txBox="1"/>
          <p:nvPr/>
        </p:nvSpPr>
        <p:spPr>
          <a:xfrm>
            <a:off x="6806936" y="224672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995D9D8-BEB1-0498-E356-27AEE86A2DA1}"/>
              </a:ext>
            </a:extLst>
          </p:cNvPr>
          <p:cNvSpPr txBox="1"/>
          <p:nvPr/>
        </p:nvSpPr>
        <p:spPr>
          <a:xfrm>
            <a:off x="9072709" y="2271293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6C009C4-0ADA-A4C5-6181-3D779C7EFBA3}"/>
              </a:ext>
            </a:extLst>
          </p:cNvPr>
          <p:cNvSpPr txBox="1"/>
          <p:nvPr/>
        </p:nvSpPr>
        <p:spPr>
          <a:xfrm>
            <a:off x="11631031" y="2271293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E7CB44-EC07-066C-475F-8A94A9485420}"/>
              </a:ext>
            </a:extLst>
          </p:cNvPr>
          <p:cNvSpPr txBox="1"/>
          <p:nvPr/>
        </p:nvSpPr>
        <p:spPr>
          <a:xfrm>
            <a:off x="6819711" y="1003077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98A6B10-8BC1-78F5-C34D-D2D5F5CF85E4}"/>
              </a:ext>
            </a:extLst>
          </p:cNvPr>
          <p:cNvSpPr txBox="1"/>
          <p:nvPr/>
        </p:nvSpPr>
        <p:spPr>
          <a:xfrm>
            <a:off x="9188934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CD1633BC-5231-A6AA-4E18-23A805EEB7BB}"/>
              </a:ext>
            </a:extLst>
          </p:cNvPr>
          <p:cNvSpPr txBox="1"/>
          <p:nvPr/>
        </p:nvSpPr>
        <p:spPr>
          <a:xfrm>
            <a:off x="11549666" y="10029964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F1D2780-36E4-E88E-AEA4-48476F10C79B}"/>
              </a:ext>
            </a:extLst>
          </p:cNvPr>
          <p:cNvSpPr txBox="1"/>
          <p:nvPr/>
        </p:nvSpPr>
        <p:spPr>
          <a:xfrm>
            <a:off x="6697928" y="13840728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5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B96DF01-D2D9-D5C6-83F5-21E0D10390AD}"/>
              </a:ext>
            </a:extLst>
          </p:cNvPr>
          <p:cNvSpPr txBox="1"/>
          <p:nvPr/>
        </p:nvSpPr>
        <p:spPr>
          <a:xfrm>
            <a:off x="8895585" y="1384028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precuneus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0AECB4BC-51BB-4179-C0FD-9828935DF4A9}"/>
              </a:ext>
            </a:extLst>
          </p:cNvPr>
          <p:cNvSpPr txBox="1"/>
          <p:nvPr/>
        </p:nvSpPr>
        <p:spPr>
          <a:xfrm>
            <a:off x="11523630" y="1384028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1F9A12E3-9932-2F41-A350-82B0F1971A56}"/>
              </a:ext>
            </a:extLst>
          </p:cNvPr>
          <p:cNvSpPr txBox="1"/>
          <p:nvPr/>
        </p:nvSpPr>
        <p:spPr>
          <a:xfrm>
            <a:off x="7186569" y="6179084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Left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87156801-164B-1444-0D54-04457BF99223}"/>
              </a:ext>
            </a:extLst>
          </p:cNvPr>
          <p:cNvSpPr txBox="1"/>
          <p:nvPr/>
        </p:nvSpPr>
        <p:spPr>
          <a:xfrm>
            <a:off x="10797714" y="6190926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Right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1ED1E566-1BD2-86D0-6578-D9C665766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15" y="3206973"/>
            <a:ext cx="45719" cy="304008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4C89DB87-6EAD-9DD4-D619-F0F1F26B4CA0}"/>
              </a:ext>
            </a:extLst>
          </p:cNvPr>
          <p:cNvSpPr txBox="1"/>
          <p:nvPr/>
        </p:nvSpPr>
        <p:spPr>
          <a:xfrm>
            <a:off x="26666" y="14931996"/>
            <a:ext cx="133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Questions: </a:t>
            </a:r>
          </a:p>
          <a:p>
            <a:r>
              <a:rPr lang="en-AU"/>
              <a:t>• checkbox?</a:t>
            </a:r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D593C75-87E2-B093-63CB-2DD0E2C61CCC}"/>
              </a:ext>
            </a:extLst>
          </p:cNvPr>
          <p:cNvGrpSpPr/>
          <p:nvPr/>
        </p:nvGrpSpPr>
        <p:grpSpPr>
          <a:xfrm>
            <a:off x="13810458" y="8486197"/>
            <a:ext cx="1918457" cy="307777"/>
            <a:chOff x="3465877" y="10406952"/>
            <a:chExt cx="1346524" cy="307777"/>
          </a:xfrm>
        </p:grpSpPr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8DC19184-E4D2-F162-395D-6C4D9D773A20}"/>
                </a:ext>
              </a:extLst>
            </p:cNvPr>
            <p:cNvGrpSpPr/>
            <p:nvPr/>
          </p:nvGrpSpPr>
          <p:grpSpPr>
            <a:xfrm>
              <a:off x="3465877" y="10599181"/>
              <a:ext cx="315216" cy="88000"/>
              <a:chOff x="5472936" y="5570725"/>
              <a:chExt cx="315216" cy="206036"/>
            </a:xfrm>
          </p:grpSpPr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A09FAA99-40BB-32E5-0400-ADFBC2092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63" y="5570725"/>
                <a:ext cx="0" cy="206036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3EFF0BC8-ED22-49AD-A5DD-B1F4BFB8033B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E7DBACC7-10D2-5787-77E8-66C6CDC63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820" y="5570725"/>
                <a:ext cx="0" cy="198921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2193BDF-A0EE-3546-47AC-3BCE40F29199}"/>
                </a:ext>
              </a:extLst>
            </p:cNvPr>
            <p:cNvSpPr txBox="1"/>
            <p:nvPr/>
          </p:nvSpPr>
          <p:spPr>
            <a:xfrm>
              <a:off x="3532502" y="10406952"/>
              <a:ext cx="1279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592068" y="3181640"/>
            <a:ext cx="1279899" cy="338554"/>
            <a:chOff x="611778" y="4648529"/>
            <a:chExt cx="1279900" cy="338554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2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646698" y="11122180"/>
            <a:ext cx="1279899" cy="338554"/>
            <a:chOff x="628599" y="4648529"/>
            <a:chExt cx="1279900" cy="338554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412424" y="11000981"/>
            <a:ext cx="1279899" cy="338554"/>
            <a:chOff x="648311" y="4650981"/>
            <a:chExt cx="1279900" cy="338554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023299" y="11062114"/>
            <a:ext cx="1279899" cy="338554"/>
            <a:chOff x="648311" y="4650981"/>
            <a:chExt cx="1279900" cy="338554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6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2027398" y="11061169"/>
            <a:ext cx="1279899" cy="338554"/>
            <a:chOff x="648311" y="4650981"/>
            <a:chExt cx="1279900" cy="338554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7268257" y="14981765"/>
            <a:ext cx="1279899" cy="338554"/>
            <a:chOff x="648311" y="4650981"/>
            <a:chExt cx="1279900" cy="338554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68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879346" y="2678295"/>
            <a:ext cx="1279899" cy="338554"/>
            <a:chOff x="648311" y="4650981"/>
            <a:chExt cx="1279900" cy="338554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7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9580879" y="14772589"/>
            <a:ext cx="1279899" cy="338554"/>
            <a:chOff x="611778" y="4648529"/>
            <a:chExt cx="1279900" cy="338554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986B9AF-52A3-0904-7DD9-69A0CE99B531}"/>
              </a:ext>
            </a:extLst>
          </p:cNvPr>
          <p:cNvGrpSpPr/>
          <p:nvPr/>
        </p:nvGrpSpPr>
        <p:grpSpPr>
          <a:xfrm>
            <a:off x="2489551" y="17087152"/>
            <a:ext cx="10694199" cy="314186"/>
            <a:chOff x="1749736" y="12315261"/>
            <a:chExt cx="10694199" cy="314186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FACB1F9-41F3-FF30-BADF-45DD3B8D2A5D}"/>
                </a:ext>
              </a:extLst>
            </p:cNvPr>
            <p:cNvSpPr/>
            <p:nvPr/>
          </p:nvSpPr>
          <p:spPr>
            <a:xfrm>
              <a:off x="1749736" y="12315261"/>
              <a:ext cx="10694199" cy="314186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77E62672-9632-B546-37B9-7D4E128CC4AD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3E6DBEBA-6A7F-36F9-118F-48C9D82A5C8F}"/>
                </a:ext>
              </a:extLst>
            </p:cNvPr>
            <p:cNvSpPr txBox="1"/>
            <p:nvPr/>
          </p:nvSpPr>
          <p:spPr>
            <a:xfrm>
              <a:off x="5684326" y="12328118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Controls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1F27B2B-6B9E-581B-27F0-DE26C42DA352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2DF5ADF-3896-67FD-6607-06E63ABBF6DF}"/>
                </a:ext>
              </a:extLst>
            </p:cNvPr>
            <p:cNvSpPr txBox="1"/>
            <p:nvPr/>
          </p:nvSpPr>
          <p:spPr>
            <a:xfrm>
              <a:off x="7758692" y="12328118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Helvetica" pitchFamily="2" charset="0"/>
                </a:rPr>
                <a:t>Chronic Back Pain</a:t>
              </a:r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E744DC4C-D628-4EB9-381A-CEC39B448904}"/>
              </a:ext>
            </a:extLst>
          </p:cNvPr>
          <p:cNvGrpSpPr/>
          <p:nvPr/>
        </p:nvGrpSpPr>
        <p:grpSpPr>
          <a:xfrm>
            <a:off x="7634043" y="11277312"/>
            <a:ext cx="1279899" cy="338554"/>
            <a:chOff x="628599" y="4648529"/>
            <a:chExt cx="1279900" cy="338554"/>
          </a:xfrm>
        </p:grpSpPr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CCC8EBEE-E079-F3BD-8F8C-588C6897DE17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37" name="Gerade Verbindung 23">
                <a:extLst>
                  <a:ext uri="{FF2B5EF4-FFF2-40B4-BE49-F238E27FC236}">
                    <a16:creationId xmlns:a16="http://schemas.microsoft.com/office/drawing/2014/main" id="{94551C17-CF13-92C2-C63D-CD6942F7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25">
                <a:extLst>
                  <a:ext uri="{FF2B5EF4-FFF2-40B4-BE49-F238E27FC236}">
                    <a16:creationId xmlns:a16="http://schemas.microsoft.com/office/drawing/2014/main" id="{67E3B77A-4A04-68A7-4B10-78818AC49520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30">
                <a:extLst>
                  <a:ext uri="{FF2B5EF4-FFF2-40B4-BE49-F238E27FC236}">
                    <a16:creationId xmlns:a16="http://schemas.microsoft.com/office/drawing/2014/main" id="{602E0DC6-CACC-0FBB-3763-0C11E067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55420216-4C1F-027B-A8B3-88D2927E81F1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3EFE222-FA2B-D0E6-8AFF-FE51E01EA4BC}"/>
              </a:ext>
            </a:extLst>
          </p:cNvPr>
          <p:cNvSpPr txBox="1"/>
          <p:nvPr/>
        </p:nvSpPr>
        <p:spPr>
          <a:xfrm>
            <a:off x="1129932" y="2347886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7C7FBC72-5B88-EC3C-346A-B22D11EF3485}"/>
              </a:ext>
            </a:extLst>
          </p:cNvPr>
          <p:cNvSpPr txBox="1"/>
          <p:nvPr/>
        </p:nvSpPr>
        <p:spPr>
          <a:xfrm>
            <a:off x="1425683" y="2353292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17A13A7D-841E-C730-CCE7-6F50D55A22B4}"/>
              </a:ext>
            </a:extLst>
          </p:cNvPr>
          <p:cNvSpPr txBox="1"/>
          <p:nvPr/>
        </p:nvSpPr>
        <p:spPr>
          <a:xfrm>
            <a:off x="1743372" y="2356533"/>
            <a:ext cx="44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☐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332F9872-D15E-F871-4E9A-9D74C9526AC4}"/>
              </a:ext>
            </a:extLst>
          </p:cNvPr>
          <p:cNvSpPr/>
          <p:nvPr/>
        </p:nvSpPr>
        <p:spPr>
          <a:xfrm>
            <a:off x="4443783" y="396687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CA345534-1C68-4559-3D0F-F3287C09A515}"/>
              </a:ext>
            </a:extLst>
          </p:cNvPr>
          <p:cNvSpPr/>
          <p:nvPr/>
        </p:nvSpPr>
        <p:spPr>
          <a:xfrm>
            <a:off x="4779959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BA21752B-65D6-D514-3A62-94B1698F7EA6}"/>
              </a:ext>
            </a:extLst>
          </p:cNvPr>
          <p:cNvSpPr/>
          <p:nvPr/>
        </p:nvSpPr>
        <p:spPr>
          <a:xfrm>
            <a:off x="5114887" y="3970455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1EB2D804-ACFC-958E-DFAD-925C6911E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780" y="3869730"/>
            <a:ext cx="306334" cy="304008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E6AA31D3-3FF2-1F43-595C-337A4ABE0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7128" y="3869730"/>
            <a:ext cx="306334" cy="304008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B473C0F7-F01E-B525-6F84-A7D928A05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573" y="3867415"/>
            <a:ext cx="306334" cy="304008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2D8435F0-8A7B-0C0F-5E2D-A32D81FBF0CE}"/>
              </a:ext>
            </a:extLst>
          </p:cNvPr>
          <p:cNvSpPr txBox="1"/>
          <p:nvPr/>
        </p:nvSpPr>
        <p:spPr>
          <a:xfrm>
            <a:off x="4367892" y="36210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A1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B456A0-2511-20FD-490B-A6E1EEFA69C6}"/>
              </a:ext>
            </a:extLst>
          </p:cNvPr>
          <p:cNvSpPr txBox="1"/>
          <p:nvPr/>
        </p:nvSpPr>
        <p:spPr>
          <a:xfrm>
            <a:off x="4608467" y="3622276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MGN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EA91F496-70EE-8A31-4AE8-E049E6E9F30C}"/>
              </a:ext>
            </a:extLst>
          </p:cNvPr>
          <p:cNvSpPr txBox="1"/>
          <p:nvPr/>
        </p:nvSpPr>
        <p:spPr>
          <a:xfrm>
            <a:off x="5053462" y="36238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IC</a:t>
            </a:r>
          </a:p>
        </p:txBody>
      </p:sp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6CA94A32-251A-4CDE-7295-E6BBBF9307DE}"/>
              </a:ext>
            </a:extLst>
          </p:cNvPr>
          <p:cNvSpPr/>
          <p:nvPr/>
        </p:nvSpPr>
        <p:spPr>
          <a:xfrm>
            <a:off x="2881836" y="4350782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C508429E-2D9B-3FC1-A45A-C66526F428DE}"/>
              </a:ext>
            </a:extLst>
          </p:cNvPr>
          <p:cNvSpPr/>
          <p:nvPr/>
        </p:nvSpPr>
        <p:spPr>
          <a:xfrm>
            <a:off x="4443782" y="443926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74E9E4C9-7AB8-3F2B-4323-6C8A56AA1CD8}"/>
              </a:ext>
            </a:extLst>
          </p:cNvPr>
          <p:cNvSpPr/>
          <p:nvPr/>
        </p:nvSpPr>
        <p:spPr>
          <a:xfrm>
            <a:off x="4779958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4415A4B-1DAB-A561-F8BF-D27D508D84AC}"/>
              </a:ext>
            </a:extLst>
          </p:cNvPr>
          <p:cNvSpPr/>
          <p:nvPr/>
        </p:nvSpPr>
        <p:spPr>
          <a:xfrm>
            <a:off x="5114886" y="444284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Abgerundetes Rechteck 197">
            <a:extLst>
              <a:ext uri="{FF2B5EF4-FFF2-40B4-BE49-F238E27FC236}">
                <a16:creationId xmlns:a16="http://schemas.microsoft.com/office/drawing/2014/main" id="{E8538F3D-7678-8326-7B16-5E77FDDB9F69}"/>
              </a:ext>
            </a:extLst>
          </p:cNvPr>
          <p:cNvSpPr/>
          <p:nvPr/>
        </p:nvSpPr>
        <p:spPr>
          <a:xfrm>
            <a:off x="2891138" y="4817926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CE77F8E6-4A69-0482-24F0-DA126EB17E58}"/>
              </a:ext>
            </a:extLst>
          </p:cNvPr>
          <p:cNvSpPr/>
          <p:nvPr/>
        </p:nvSpPr>
        <p:spPr>
          <a:xfrm>
            <a:off x="4453084" y="490641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E31B2719-AB84-F7A4-3886-3540A1905C3E}"/>
              </a:ext>
            </a:extLst>
          </p:cNvPr>
          <p:cNvSpPr/>
          <p:nvPr/>
        </p:nvSpPr>
        <p:spPr>
          <a:xfrm>
            <a:off x="4789260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0DD14AB8-8E38-87C0-03F2-F8F50D8020CA}"/>
              </a:ext>
            </a:extLst>
          </p:cNvPr>
          <p:cNvSpPr/>
          <p:nvPr/>
        </p:nvSpPr>
        <p:spPr>
          <a:xfrm>
            <a:off x="5124188" y="490999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" name="Grafik 204">
            <a:extLst>
              <a:ext uri="{FF2B5EF4-FFF2-40B4-BE49-F238E27FC236}">
                <a16:creationId xmlns:a16="http://schemas.microsoft.com/office/drawing/2014/main" id="{75D63B83-42AF-2076-316C-D437934C0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874" y="4806952"/>
            <a:ext cx="306334" cy="304008"/>
          </a:xfrm>
          <a:prstGeom prst="rect">
            <a:avLst/>
          </a:prstGeom>
        </p:spPr>
      </p:pic>
      <p:sp>
        <p:nvSpPr>
          <p:cNvPr id="210" name="Rechteck 209">
            <a:extLst>
              <a:ext uri="{FF2B5EF4-FFF2-40B4-BE49-F238E27FC236}">
                <a16:creationId xmlns:a16="http://schemas.microsoft.com/office/drawing/2014/main" id="{F491F21F-A4A9-E11A-0849-A2B058A834D8}"/>
              </a:ext>
            </a:extLst>
          </p:cNvPr>
          <p:cNvSpPr/>
          <p:nvPr/>
        </p:nvSpPr>
        <p:spPr>
          <a:xfrm rot="16200000">
            <a:off x="848472" y="7226852"/>
            <a:ext cx="3560694" cy="262484"/>
          </a:xfrm>
          <a:prstGeom prst="rect">
            <a:avLst/>
          </a:prstGeom>
          <a:solidFill>
            <a:srgbClr val="FFC000">
              <a:alpha val="96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bgerundetes Rechteck 210">
            <a:extLst>
              <a:ext uri="{FF2B5EF4-FFF2-40B4-BE49-F238E27FC236}">
                <a16:creationId xmlns:a16="http://schemas.microsoft.com/office/drawing/2014/main" id="{96EDF3CE-FCA0-3F89-DBB6-76FF63C2B407}"/>
              </a:ext>
            </a:extLst>
          </p:cNvPr>
          <p:cNvSpPr/>
          <p:nvPr/>
        </p:nvSpPr>
        <p:spPr>
          <a:xfrm>
            <a:off x="2855845" y="7747591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B2FDFDDC-B5F7-189F-1E75-CF3246ABB59E}"/>
              </a:ext>
            </a:extLst>
          </p:cNvPr>
          <p:cNvSpPr txBox="1"/>
          <p:nvPr/>
        </p:nvSpPr>
        <p:spPr>
          <a:xfrm>
            <a:off x="2855844" y="7780121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5D488DD8-75F7-112A-1148-0B7651A3DC03}"/>
              </a:ext>
            </a:extLst>
          </p:cNvPr>
          <p:cNvSpPr txBox="1"/>
          <p:nvPr/>
        </p:nvSpPr>
        <p:spPr>
          <a:xfrm>
            <a:off x="2865643" y="8248392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C56AED81-657E-31AB-6D84-A94037F94502}"/>
              </a:ext>
            </a:extLst>
          </p:cNvPr>
          <p:cNvSpPr txBox="1"/>
          <p:nvPr/>
        </p:nvSpPr>
        <p:spPr>
          <a:xfrm>
            <a:off x="2854986" y="8715515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D2CF13FB-EEDB-278F-3E00-BCC167E3D42C}"/>
              </a:ext>
            </a:extLst>
          </p:cNvPr>
          <p:cNvSpPr/>
          <p:nvPr/>
        </p:nvSpPr>
        <p:spPr>
          <a:xfrm>
            <a:off x="4529611" y="7842687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CE1E5DCD-A990-5BBF-05F4-4C4F2B6FF6B8}"/>
              </a:ext>
            </a:extLst>
          </p:cNvPr>
          <p:cNvSpPr/>
          <p:nvPr/>
        </p:nvSpPr>
        <p:spPr>
          <a:xfrm>
            <a:off x="4988523" y="7846001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A7BBDBAC-389F-F340-FC3E-4FEA5A238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692" y="7745276"/>
            <a:ext cx="306334" cy="304008"/>
          </a:xfrm>
          <a:prstGeom prst="rect">
            <a:avLst/>
          </a:prstGeom>
        </p:spPr>
      </p:pic>
      <p:sp>
        <p:nvSpPr>
          <p:cNvPr id="221" name="Abgerundetes Rechteck 220">
            <a:extLst>
              <a:ext uri="{FF2B5EF4-FFF2-40B4-BE49-F238E27FC236}">
                <a16:creationId xmlns:a16="http://schemas.microsoft.com/office/drawing/2014/main" id="{3668B29E-003E-D16A-31F3-CE9C7FB17DD9}"/>
              </a:ext>
            </a:extLst>
          </p:cNvPr>
          <p:cNvSpPr/>
          <p:nvPr/>
        </p:nvSpPr>
        <p:spPr>
          <a:xfrm>
            <a:off x="2855844" y="8219984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4A8E86D9-197A-5894-DA75-EDF386F454D2}"/>
              </a:ext>
            </a:extLst>
          </p:cNvPr>
          <p:cNvSpPr/>
          <p:nvPr/>
        </p:nvSpPr>
        <p:spPr>
          <a:xfrm>
            <a:off x="4529610" y="83150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7CE1685A-14CA-7C2F-A7E2-1D8CC81B67C1}"/>
              </a:ext>
            </a:extLst>
          </p:cNvPr>
          <p:cNvSpPr/>
          <p:nvPr/>
        </p:nvSpPr>
        <p:spPr>
          <a:xfrm>
            <a:off x="4988522" y="831839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Abgerundetes Rechteck 227">
            <a:extLst>
              <a:ext uri="{FF2B5EF4-FFF2-40B4-BE49-F238E27FC236}">
                <a16:creationId xmlns:a16="http://schemas.microsoft.com/office/drawing/2014/main" id="{9DE09D18-9E14-F9C4-1AB7-B4E315492693}"/>
              </a:ext>
            </a:extLst>
          </p:cNvPr>
          <p:cNvSpPr/>
          <p:nvPr/>
        </p:nvSpPr>
        <p:spPr>
          <a:xfrm>
            <a:off x="2865146" y="8687128"/>
            <a:ext cx="2488677" cy="330093"/>
          </a:xfrm>
          <a:prstGeom prst="roundRect">
            <a:avLst/>
          </a:prstGeom>
          <a:solidFill>
            <a:srgbClr val="FFC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28BD2F47-3209-A5A7-29A9-D514DF352977}"/>
              </a:ext>
            </a:extLst>
          </p:cNvPr>
          <p:cNvSpPr/>
          <p:nvPr/>
        </p:nvSpPr>
        <p:spPr>
          <a:xfrm>
            <a:off x="4538912" y="8782224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BD0DF826-A9EA-1FFF-A706-BEB27B0E4531}"/>
              </a:ext>
            </a:extLst>
          </p:cNvPr>
          <p:cNvSpPr/>
          <p:nvPr/>
        </p:nvSpPr>
        <p:spPr>
          <a:xfrm>
            <a:off x="4997824" y="8785538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5" name="Abgerundetes Rechteck 234">
            <a:extLst>
              <a:ext uri="{FF2B5EF4-FFF2-40B4-BE49-F238E27FC236}">
                <a16:creationId xmlns:a16="http://schemas.microsoft.com/office/drawing/2014/main" id="{B9DD16C8-500B-F6DF-B8CC-588BFD092E07}"/>
              </a:ext>
            </a:extLst>
          </p:cNvPr>
          <p:cNvSpPr/>
          <p:nvPr/>
        </p:nvSpPr>
        <p:spPr>
          <a:xfrm>
            <a:off x="2843979" y="11554457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F3F3E4BB-390F-BBF0-542A-36A1EA3D823E}"/>
              </a:ext>
            </a:extLst>
          </p:cNvPr>
          <p:cNvSpPr txBox="1"/>
          <p:nvPr/>
        </p:nvSpPr>
        <p:spPr>
          <a:xfrm>
            <a:off x="2843978" y="11586987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6952D85C-557B-C9A2-25C2-BDA905D2F003}"/>
              </a:ext>
            </a:extLst>
          </p:cNvPr>
          <p:cNvSpPr txBox="1"/>
          <p:nvPr/>
        </p:nvSpPr>
        <p:spPr>
          <a:xfrm>
            <a:off x="2853777" y="12055258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43512D36-C6C2-EC80-1819-7B79626B9DA2}"/>
              </a:ext>
            </a:extLst>
          </p:cNvPr>
          <p:cNvSpPr txBox="1"/>
          <p:nvPr/>
        </p:nvSpPr>
        <p:spPr>
          <a:xfrm>
            <a:off x="2843120" y="12522381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8A1313B0-24F7-4075-82D8-DD72999F2A5F}"/>
              </a:ext>
            </a:extLst>
          </p:cNvPr>
          <p:cNvSpPr/>
          <p:nvPr/>
        </p:nvSpPr>
        <p:spPr>
          <a:xfrm>
            <a:off x="4405925" y="1164294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0" name="Rechteck 239">
            <a:extLst>
              <a:ext uri="{FF2B5EF4-FFF2-40B4-BE49-F238E27FC236}">
                <a16:creationId xmlns:a16="http://schemas.microsoft.com/office/drawing/2014/main" id="{40693688-B44D-22CA-1C17-DB5A2D83E8B8}"/>
              </a:ext>
            </a:extLst>
          </p:cNvPr>
          <p:cNvSpPr/>
          <p:nvPr/>
        </p:nvSpPr>
        <p:spPr>
          <a:xfrm>
            <a:off x="4742101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1" name="Rechteck 240">
            <a:extLst>
              <a:ext uri="{FF2B5EF4-FFF2-40B4-BE49-F238E27FC236}">
                <a16:creationId xmlns:a16="http://schemas.microsoft.com/office/drawing/2014/main" id="{97C7A80E-E4C0-16E5-ABDB-1F03D817AC12}"/>
              </a:ext>
            </a:extLst>
          </p:cNvPr>
          <p:cNvSpPr/>
          <p:nvPr/>
        </p:nvSpPr>
        <p:spPr>
          <a:xfrm>
            <a:off x="5077029" y="11646523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2" name="Grafik 241">
            <a:extLst>
              <a:ext uri="{FF2B5EF4-FFF2-40B4-BE49-F238E27FC236}">
                <a16:creationId xmlns:a16="http://schemas.microsoft.com/office/drawing/2014/main" id="{E3294F97-84EA-F1CB-18F9-48BED099D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2" y="11545798"/>
            <a:ext cx="306334" cy="304008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A50E86A2-17A1-D4D7-CF1A-D9C382811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70" y="11545798"/>
            <a:ext cx="306334" cy="304008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7A9C7E2C-3D5F-0372-9E40-8274BDB93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715" y="11543483"/>
            <a:ext cx="306334" cy="304008"/>
          </a:xfrm>
          <a:prstGeom prst="rect">
            <a:avLst/>
          </a:prstGeom>
        </p:spPr>
      </p:pic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891C550F-A0A6-78CC-CBEC-D7FF17B34FDA}"/>
              </a:ext>
            </a:extLst>
          </p:cNvPr>
          <p:cNvSpPr/>
          <p:nvPr/>
        </p:nvSpPr>
        <p:spPr>
          <a:xfrm>
            <a:off x="2843978" y="12026850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6" name="Rechteck 245">
            <a:extLst>
              <a:ext uri="{FF2B5EF4-FFF2-40B4-BE49-F238E27FC236}">
                <a16:creationId xmlns:a16="http://schemas.microsoft.com/office/drawing/2014/main" id="{B2FAC616-B51E-6BD3-69BC-D75822898CC0}"/>
              </a:ext>
            </a:extLst>
          </p:cNvPr>
          <p:cNvSpPr/>
          <p:nvPr/>
        </p:nvSpPr>
        <p:spPr>
          <a:xfrm>
            <a:off x="4405924" y="1211533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Rechteck 246">
            <a:extLst>
              <a:ext uri="{FF2B5EF4-FFF2-40B4-BE49-F238E27FC236}">
                <a16:creationId xmlns:a16="http://schemas.microsoft.com/office/drawing/2014/main" id="{B2E6F0EE-65B4-85D3-0602-E2A5FBF04F5E}"/>
              </a:ext>
            </a:extLst>
          </p:cNvPr>
          <p:cNvSpPr/>
          <p:nvPr/>
        </p:nvSpPr>
        <p:spPr>
          <a:xfrm>
            <a:off x="4742100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Rechteck 247">
            <a:extLst>
              <a:ext uri="{FF2B5EF4-FFF2-40B4-BE49-F238E27FC236}">
                <a16:creationId xmlns:a16="http://schemas.microsoft.com/office/drawing/2014/main" id="{59663618-1FC3-2CA6-AD06-B9EDD13A1FE9}"/>
              </a:ext>
            </a:extLst>
          </p:cNvPr>
          <p:cNvSpPr/>
          <p:nvPr/>
        </p:nvSpPr>
        <p:spPr>
          <a:xfrm>
            <a:off x="5077028" y="1211891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9" name="Grafik 248">
            <a:extLst>
              <a:ext uri="{FF2B5EF4-FFF2-40B4-BE49-F238E27FC236}">
                <a16:creationId xmlns:a16="http://schemas.microsoft.com/office/drawing/2014/main" id="{69C48777-41C6-4722-126C-22FC9A6DC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21" y="12018191"/>
            <a:ext cx="306334" cy="304008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6B8A993C-1F6D-3205-06FE-13E7508F4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269" y="12018191"/>
            <a:ext cx="306334" cy="304008"/>
          </a:xfrm>
          <a:prstGeom prst="rect">
            <a:avLst/>
          </a:prstGeom>
        </p:spPr>
      </p:pic>
      <p:sp>
        <p:nvSpPr>
          <p:cNvPr id="252" name="Abgerundetes Rechteck 251">
            <a:extLst>
              <a:ext uri="{FF2B5EF4-FFF2-40B4-BE49-F238E27FC236}">
                <a16:creationId xmlns:a16="http://schemas.microsoft.com/office/drawing/2014/main" id="{05AA4036-A39E-1F1E-F624-E1009BAC349B}"/>
              </a:ext>
            </a:extLst>
          </p:cNvPr>
          <p:cNvSpPr/>
          <p:nvPr/>
        </p:nvSpPr>
        <p:spPr>
          <a:xfrm>
            <a:off x="2853280" y="12493994"/>
            <a:ext cx="2488677" cy="330093"/>
          </a:xfrm>
          <a:prstGeom prst="round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3" name="Rechteck 252">
            <a:extLst>
              <a:ext uri="{FF2B5EF4-FFF2-40B4-BE49-F238E27FC236}">
                <a16:creationId xmlns:a16="http://schemas.microsoft.com/office/drawing/2014/main" id="{431DCC47-EBB2-86C9-49CC-1AF2A1233FF4}"/>
              </a:ext>
            </a:extLst>
          </p:cNvPr>
          <p:cNvSpPr/>
          <p:nvPr/>
        </p:nvSpPr>
        <p:spPr>
          <a:xfrm>
            <a:off x="4415226" y="1258248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4" name="Rechteck 253">
            <a:extLst>
              <a:ext uri="{FF2B5EF4-FFF2-40B4-BE49-F238E27FC236}">
                <a16:creationId xmlns:a16="http://schemas.microsoft.com/office/drawing/2014/main" id="{0FF5D344-490F-DB36-C9B2-73F36837BA61}"/>
              </a:ext>
            </a:extLst>
          </p:cNvPr>
          <p:cNvSpPr/>
          <p:nvPr/>
        </p:nvSpPr>
        <p:spPr>
          <a:xfrm>
            <a:off x="4751402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CAE1B648-351D-E9E3-8D0E-673B21C90D89}"/>
              </a:ext>
            </a:extLst>
          </p:cNvPr>
          <p:cNvSpPr/>
          <p:nvPr/>
        </p:nvSpPr>
        <p:spPr>
          <a:xfrm>
            <a:off x="5086330" y="12586060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6" name="Grafik 255">
            <a:extLst>
              <a:ext uri="{FF2B5EF4-FFF2-40B4-BE49-F238E27FC236}">
                <a16:creationId xmlns:a16="http://schemas.microsoft.com/office/drawing/2014/main" id="{263475EF-E412-961B-5229-4A9B815138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23" y="12485335"/>
            <a:ext cx="306334" cy="304008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4F88388E-6549-C4CF-F02C-09AE4819E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571" y="12485335"/>
            <a:ext cx="306334" cy="304008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A12DC160-5D9D-AB8B-1051-44D92EFC0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16" y="12483020"/>
            <a:ext cx="306334" cy="304008"/>
          </a:xfrm>
          <a:prstGeom prst="rect">
            <a:avLst/>
          </a:prstGeom>
        </p:spPr>
      </p:pic>
      <p:sp>
        <p:nvSpPr>
          <p:cNvPr id="259" name="Abgerundetes Rechteck 258">
            <a:extLst>
              <a:ext uri="{FF2B5EF4-FFF2-40B4-BE49-F238E27FC236}">
                <a16:creationId xmlns:a16="http://schemas.microsoft.com/office/drawing/2014/main" id="{11A9C6BA-8EFF-1376-D6D1-89D73E198E9C}"/>
              </a:ext>
            </a:extLst>
          </p:cNvPr>
          <p:cNvSpPr/>
          <p:nvPr/>
        </p:nvSpPr>
        <p:spPr>
          <a:xfrm>
            <a:off x="2840631" y="15447043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735516BD-177D-3994-A66E-6193297CA2F5}"/>
              </a:ext>
            </a:extLst>
          </p:cNvPr>
          <p:cNvSpPr txBox="1"/>
          <p:nvPr/>
        </p:nvSpPr>
        <p:spPr>
          <a:xfrm>
            <a:off x="2840630" y="15479573"/>
            <a:ext cx="137426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 Light" panose="020B0403020202020204" pitchFamily="34" charset="0"/>
              </a:rPr>
              <a:t>Modality specific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15EEF0AC-643A-BAE7-0CEB-028190D7925E}"/>
              </a:ext>
            </a:extLst>
          </p:cNvPr>
          <p:cNvSpPr txBox="1"/>
          <p:nvPr/>
        </p:nvSpPr>
        <p:spPr>
          <a:xfrm>
            <a:off x="2850429" y="15947844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Intensity encoding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D6F982BB-8311-0DF8-4FA5-D52AD6BB350F}"/>
              </a:ext>
            </a:extLst>
          </p:cNvPr>
          <p:cNvSpPr txBox="1"/>
          <p:nvPr/>
        </p:nvSpPr>
        <p:spPr>
          <a:xfrm>
            <a:off x="2839772" y="16414967"/>
            <a:ext cx="217489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1200">
                <a:latin typeface="Helvetica Light" panose="020B0403020202020204" pitchFamily="34" charset="0"/>
              </a:rPr>
              <a:t>Group differences</a:t>
            </a: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9FA148FF-A0C6-0B44-69E3-ACE52BC4D31F}"/>
              </a:ext>
            </a:extLst>
          </p:cNvPr>
          <p:cNvSpPr/>
          <p:nvPr/>
        </p:nvSpPr>
        <p:spPr>
          <a:xfrm>
            <a:off x="4402577" y="1553552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941991D3-5FF3-977F-E27E-13E19C901A8E}"/>
              </a:ext>
            </a:extLst>
          </p:cNvPr>
          <p:cNvSpPr/>
          <p:nvPr/>
        </p:nvSpPr>
        <p:spPr>
          <a:xfrm>
            <a:off x="4738753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17B1A407-ABFD-6FD2-81DB-6B4C7263F9FB}"/>
              </a:ext>
            </a:extLst>
          </p:cNvPr>
          <p:cNvSpPr/>
          <p:nvPr/>
        </p:nvSpPr>
        <p:spPr>
          <a:xfrm>
            <a:off x="5073681" y="15539109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Abgerundetes Rechteck 268">
            <a:extLst>
              <a:ext uri="{FF2B5EF4-FFF2-40B4-BE49-F238E27FC236}">
                <a16:creationId xmlns:a16="http://schemas.microsoft.com/office/drawing/2014/main" id="{FE095DA0-A36A-65DC-FAD8-9A9C2506881F}"/>
              </a:ext>
            </a:extLst>
          </p:cNvPr>
          <p:cNvSpPr/>
          <p:nvPr/>
        </p:nvSpPr>
        <p:spPr>
          <a:xfrm>
            <a:off x="2840630" y="15919436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CDFCE-B0F4-39AE-C47F-B4A1924C8ACF}"/>
              </a:ext>
            </a:extLst>
          </p:cNvPr>
          <p:cNvSpPr/>
          <p:nvPr/>
        </p:nvSpPr>
        <p:spPr>
          <a:xfrm>
            <a:off x="4402576" y="1600792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Rechteck 270">
            <a:extLst>
              <a:ext uri="{FF2B5EF4-FFF2-40B4-BE49-F238E27FC236}">
                <a16:creationId xmlns:a16="http://schemas.microsoft.com/office/drawing/2014/main" id="{6D91A5E5-59CD-A0A3-5D13-AF0B154C7EB0}"/>
              </a:ext>
            </a:extLst>
          </p:cNvPr>
          <p:cNvSpPr/>
          <p:nvPr/>
        </p:nvSpPr>
        <p:spPr>
          <a:xfrm>
            <a:off x="4738752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CD885-6889-317A-424F-7C7DC6782536}"/>
              </a:ext>
            </a:extLst>
          </p:cNvPr>
          <p:cNvSpPr/>
          <p:nvPr/>
        </p:nvSpPr>
        <p:spPr>
          <a:xfrm>
            <a:off x="5073680" y="16011502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5" name="Grafik 274">
            <a:extLst>
              <a:ext uri="{FF2B5EF4-FFF2-40B4-BE49-F238E27FC236}">
                <a16:creationId xmlns:a16="http://schemas.microsoft.com/office/drawing/2014/main" id="{5A0611A4-BD18-2A18-9B90-941BFEEDA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9366" y="15908462"/>
            <a:ext cx="306334" cy="304008"/>
          </a:xfrm>
          <a:prstGeom prst="rect">
            <a:avLst/>
          </a:prstGeom>
        </p:spPr>
      </p:pic>
      <p:sp>
        <p:nvSpPr>
          <p:cNvPr id="276" name="Abgerundetes Rechteck 275">
            <a:extLst>
              <a:ext uri="{FF2B5EF4-FFF2-40B4-BE49-F238E27FC236}">
                <a16:creationId xmlns:a16="http://schemas.microsoft.com/office/drawing/2014/main" id="{3E2905CF-EFF0-7239-8BD6-24E49C8B92A8}"/>
              </a:ext>
            </a:extLst>
          </p:cNvPr>
          <p:cNvSpPr/>
          <p:nvPr/>
        </p:nvSpPr>
        <p:spPr>
          <a:xfrm>
            <a:off x="2849932" y="16386580"/>
            <a:ext cx="2488677" cy="330093"/>
          </a:xfrm>
          <a:prstGeom prst="round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Rechteck 276">
            <a:extLst>
              <a:ext uri="{FF2B5EF4-FFF2-40B4-BE49-F238E27FC236}">
                <a16:creationId xmlns:a16="http://schemas.microsoft.com/office/drawing/2014/main" id="{29800290-BF11-16F7-78FE-D496195B3CC3}"/>
              </a:ext>
            </a:extLst>
          </p:cNvPr>
          <p:cNvSpPr/>
          <p:nvPr/>
        </p:nvSpPr>
        <p:spPr>
          <a:xfrm>
            <a:off x="4411878" y="1647506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9D41CD64-AA2B-BBF7-5A12-1E65166E88EC}"/>
              </a:ext>
            </a:extLst>
          </p:cNvPr>
          <p:cNvSpPr/>
          <p:nvPr/>
        </p:nvSpPr>
        <p:spPr>
          <a:xfrm>
            <a:off x="4748054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0614523-8FBE-4BCB-46FD-814EF524C2AF}"/>
              </a:ext>
            </a:extLst>
          </p:cNvPr>
          <p:cNvSpPr/>
          <p:nvPr/>
        </p:nvSpPr>
        <p:spPr>
          <a:xfrm>
            <a:off x="5082982" y="16478646"/>
            <a:ext cx="159020" cy="1566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81" name="Grafik 280">
            <a:extLst>
              <a:ext uri="{FF2B5EF4-FFF2-40B4-BE49-F238E27FC236}">
                <a16:creationId xmlns:a16="http://schemas.microsoft.com/office/drawing/2014/main" id="{0687ED91-ACC4-73F7-19E1-74B153541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223" y="16377921"/>
            <a:ext cx="306334" cy="304008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5484300-905C-3877-0A9A-2BFFD5B24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68" y="16375606"/>
            <a:ext cx="306334" cy="304008"/>
          </a:xfrm>
          <a:prstGeom prst="rect">
            <a:avLst/>
          </a:prstGeom>
        </p:spPr>
      </p:pic>
      <p:sp>
        <p:nvSpPr>
          <p:cNvPr id="283" name="Textfeld 282">
            <a:extLst>
              <a:ext uri="{FF2B5EF4-FFF2-40B4-BE49-F238E27FC236}">
                <a16:creationId xmlns:a16="http://schemas.microsoft.com/office/drawing/2014/main" id="{859426CE-CC2F-4667-1338-B79FF3DD2E71}"/>
              </a:ext>
            </a:extLst>
          </p:cNvPr>
          <p:cNvSpPr txBox="1"/>
          <p:nvPr/>
        </p:nvSpPr>
        <p:spPr>
          <a:xfrm>
            <a:off x="4246347" y="11292880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vIns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3F0564B2-738E-4689-A5EE-8D30E9FAEE01}"/>
              </a:ext>
            </a:extLst>
          </p:cNvPr>
          <p:cNvSpPr txBox="1"/>
          <p:nvPr/>
        </p:nvSpPr>
        <p:spPr>
          <a:xfrm>
            <a:off x="4624448" y="11293834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dIns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7EC754F7-EC69-CB44-53DD-E43DD1821D6A}"/>
              </a:ext>
            </a:extLst>
          </p:cNvPr>
          <p:cNvSpPr txBox="1"/>
          <p:nvPr/>
        </p:nvSpPr>
        <p:spPr>
          <a:xfrm>
            <a:off x="4981336" y="1128187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pIns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D0936D51-64F2-78DE-D1C6-62F97D4681BA}"/>
              </a:ext>
            </a:extLst>
          </p:cNvPr>
          <p:cNvSpPr txBox="1"/>
          <p:nvPr/>
        </p:nvSpPr>
        <p:spPr>
          <a:xfrm>
            <a:off x="4103051" y="15181069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mPFC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81D3F11A-60DE-4BC1-5B16-90A8929F28B2}"/>
              </a:ext>
            </a:extLst>
          </p:cNvPr>
          <p:cNvSpPr txBox="1"/>
          <p:nvPr/>
        </p:nvSpPr>
        <p:spPr>
          <a:xfrm>
            <a:off x="4619702" y="1517505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prec</a:t>
            </a:r>
            <a:endParaRPr lang="en-AU" sz="1100" dirty="0">
              <a:latin typeface="Helvetica" pitchFamily="2" charset="0"/>
              <a:ea typeface="Baskerville" panose="02020502070401020303" pitchFamily="18" charset="0"/>
              <a:cs typeface="Bai Jamjuree" pitchFamily="2" charset="-34"/>
            </a:endParaRP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C9D11989-5D68-7462-1CEC-097459D020A4}"/>
              </a:ext>
            </a:extLst>
          </p:cNvPr>
          <p:cNvSpPr txBox="1"/>
          <p:nvPr/>
        </p:nvSpPr>
        <p:spPr>
          <a:xfrm>
            <a:off x="5002508" y="1517625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PCC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B4D4641F-7607-3F91-5CDC-1DE43EBDA564}"/>
              </a:ext>
            </a:extLst>
          </p:cNvPr>
          <p:cNvSpPr txBox="1"/>
          <p:nvPr/>
        </p:nvSpPr>
        <p:spPr>
          <a:xfrm>
            <a:off x="4321679" y="748684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(L)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2858E458-3082-4AA0-69D2-9ADD396F317C}"/>
              </a:ext>
            </a:extLst>
          </p:cNvPr>
          <p:cNvSpPr txBox="1"/>
          <p:nvPr/>
        </p:nvSpPr>
        <p:spPr>
          <a:xfrm>
            <a:off x="4804884" y="74824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Helvetica" pitchFamily="2" charset="0"/>
                <a:ea typeface="Baskerville" panose="02020502070401020303" pitchFamily="18" charset="0"/>
                <a:cs typeface="Bai Jamjuree" pitchFamily="2" charset="-34"/>
              </a:rPr>
              <a:t>S1 (R)</a:t>
            </a:r>
          </a:p>
        </p:txBody>
      </p:sp>
      <p:pic>
        <p:nvPicPr>
          <p:cNvPr id="293" name="Grafik 292">
            <a:extLst>
              <a:ext uri="{FF2B5EF4-FFF2-40B4-BE49-F238E27FC236}">
                <a16:creationId xmlns:a16="http://schemas.microsoft.com/office/drawing/2014/main" id="{EF20F1C5-401B-6AB3-C6BF-E9A5E8354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291" y="8224492"/>
            <a:ext cx="306334" cy="304008"/>
          </a:xfrm>
          <a:prstGeom prst="rect">
            <a:avLst/>
          </a:prstGeom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0453018-248E-BA8D-C05E-168735CD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617" y="12024335"/>
            <a:ext cx="306334" cy="3040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0AEFEE6-CDA8-18D2-6D49-71EA1FC86EFA}"/>
              </a:ext>
            </a:extLst>
          </p:cNvPr>
          <p:cNvSpPr txBox="1"/>
          <p:nvPr/>
        </p:nvSpPr>
        <p:spPr>
          <a:xfrm>
            <a:off x="432486" y="24713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With mean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E312E2B3-A0EC-23F7-E120-C5AE6B061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766" y="2576239"/>
            <a:ext cx="7119946" cy="2657481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21C933-A146-E1D5-7064-63890D1BE4E0}"/>
              </a:ext>
            </a:extLst>
          </p:cNvPr>
          <p:cNvGrpSpPr/>
          <p:nvPr/>
        </p:nvGrpSpPr>
        <p:grpSpPr>
          <a:xfrm>
            <a:off x="7216666" y="3334360"/>
            <a:ext cx="1279899" cy="338554"/>
            <a:chOff x="611778" y="4648529"/>
            <a:chExt cx="1279900" cy="338554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779D2007-927D-B1C8-5722-9774ED186BA2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921B1682-172A-9760-FC4D-A887500E2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3E1AAEE2-F407-FF15-8611-41034AF7BEC8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884A688B-61A9-E404-2BF6-615897E4C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A6BB28-AFD9-F500-2E5F-A755A2C505A1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6B88229-5564-3098-16F1-B28B5205DAF1}"/>
              </a:ext>
            </a:extLst>
          </p:cNvPr>
          <p:cNvGrpSpPr/>
          <p:nvPr/>
        </p:nvGrpSpPr>
        <p:grpSpPr>
          <a:xfrm>
            <a:off x="7605823" y="3230958"/>
            <a:ext cx="1279899" cy="338554"/>
            <a:chOff x="611778" y="4648529"/>
            <a:chExt cx="1279900" cy="33855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A8C47C52-96C7-003D-E73E-23D47878591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59" name="Gerade Verbindung 23">
                <a:extLst>
                  <a:ext uri="{FF2B5EF4-FFF2-40B4-BE49-F238E27FC236}">
                    <a16:creationId xmlns:a16="http://schemas.microsoft.com/office/drawing/2014/main" id="{118B489D-0B50-5329-61B4-555C23687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25">
                <a:extLst>
                  <a:ext uri="{FF2B5EF4-FFF2-40B4-BE49-F238E27FC236}">
                    <a16:creationId xmlns:a16="http://schemas.microsoft.com/office/drawing/2014/main" id="{F5E1A665-B46E-B223-DA29-47AD82006546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30">
                <a:extLst>
                  <a:ext uri="{FF2B5EF4-FFF2-40B4-BE49-F238E27FC236}">
                    <a16:creationId xmlns:a16="http://schemas.microsoft.com/office/drawing/2014/main" id="{F3E542BC-EDDE-8007-E316-D5BE6CB99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AF18B1A6-D053-A5E9-CA72-4E6B1FE10118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***</a:t>
              </a:r>
            </a:p>
          </p:txBody>
        </p:sp>
      </p:grpSp>
      <p:pic>
        <p:nvPicPr>
          <p:cNvPr id="71" name="Grafik 70">
            <a:extLst>
              <a:ext uri="{FF2B5EF4-FFF2-40B4-BE49-F238E27FC236}">
                <a16:creationId xmlns:a16="http://schemas.microsoft.com/office/drawing/2014/main" id="{EA201289-A7ED-7E07-BBFA-9ECBE36A5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429" y="6492553"/>
            <a:ext cx="6954620" cy="2564942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45403CB2-8C97-0AF6-2CBA-16F1A550C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756" y="10295093"/>
            <a:ext cx="7312295" cy="2665669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58B778C6-58A9-5636-7F71-4D75A3DAC70B}"/>
              </a:ext>
            </a:extLst>
          </p:cNvPr>
          <p:cNvGrpSpPr/>
          <p:nvPr/>
        </p:nvGrpSpPr>
        <p:grpSpPr>
          <a:xfrm>
            <a:off x="9670150" y="11172710"/>
            <a:ext cx="1279899" cy="338554"/>
            <a:chOff x="628599" y="4648529"/>
            <a:chExt cx="1279900" cy="338554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898832B-AB3A-8DEC-83F5-147A84CB0E57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77" name="Gerade Verbindung 23">
                <a:extLst>
                  <a:ext uri="{FF2B5EF4-FFF2-40B4-BE49-F238E27FC236}">
                    <a16:creationId xmlns:a16="http://schemas.microsoft.com/office/drawing/2014/main" id="{CF6C8398-A7AA-638C-F097-9A56E0DC0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25">
                <a:extLst>
                  <a:ext uri="{FF2B5EF4-FFF2-40B4-BE49-F238E27FC236}">
                    <a16:creationId xmlns:a16="http://schemas.microsoft.com/office/drawing/2014/main" id="{E361BFD5-A6CB-73B8-5E6C-7FD1BE05A5C6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30">
                <a:extLst>
                  <a:ext uri="{FF2B5EF4-FFF2-40B4-BE49-F238E27FC236}">
                    <a16:creationId xmlns:a16="http://schemas.microsoft.com/office/drawing/2014/main" id="{F723A14A-3D5C-E75D-5263-4E9EE4366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2BA76C34-1A94-A55C-7442-0CD5131F9188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53264944-678F-FCE2-C46B-1B0740671229}"/>
              </a:ext>
            </a:extLst>
          </p:cNvPr>
          <p:cNvGrpSpPr/>
          <p:nvPr/>
        </p:nvGrpSpPr>
        <p:grpSpPr>
          <a:xfrm>
            <a:off x="12435876" y="11051511"/>
            <a:ext cx="1279899" cy="338554"/>
            <a:chOff x="648311" y="4650981"/>
            <a:chExt cx="1279900" cy="338554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399B68C1-9BA8-9B61-6E9E-C76ADC0217F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99" name="Gerade Verbindung 23">
                <a:extLst>
                  <a:ext uri="{FF2B5EF4-FFF2-40B4-BE49-F238E27FC236}">
                    <a16:creationId xmlns:a16="http://schemas.microsoft.com/office/drawing/2014/main" id="{F43E82FF-D004-C434-321C-17654E68A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25">
                <a:extLst>
                  <a:ext uri="{FF2B5EF4-FFF2-40B4-BE49-F238E27FC236}">
                    <a16:creationId xmlns:a16="http://schemas.microsoft.com/office/drawing/2014/main" id="{34AF401E-6F9E-E4C0-A1E6-557E51D2FD3D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30">
                <a:extLst>
                  <a:ext uri="{FF2B5EF4-FFF2-40B4-BE49-F238E27FC236}">
                    <a16:creationId xmlns:a16="http://schemas.microsoft.com/office/drawing/2014/main" id="{11C7F51A-DF80-53D0-75BE-7EC10273F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C5B9242C-E24B-D295-CE79-6D3167DB4401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8D3206C7-1A45-983C-1A6D-02E135172A7C}"/>
              </a:ext>
            </a:extLst>
          </p:cNvPr>
          <p:cNvGrpSpPr/>
          <p:nvPr/>
        </p:nvGrpSpPr>
        <p:grpSpPr>
          <a:xfrm>
            <a:off x="10046751" y="11112644"/>
            <a:ext cx="1279899" cy="338554"/>
            <a:chOff x="648311" y="4650981"/>
            <a:chExt cx="1279900" cy="338554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0690B0BD-3554-4007-D475-6FDB317292B5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5" name="Gerade Verbindung 23">
                <a:extLst>
                  <a:ext uri="{FF2B5EF4-FFF2-40B4-BE49-F238E27FC236}">
                    <a16:creationId xmlns:a16="http://schemas.microsoft.com/office/drawing/2014/main" id="{7905A00C-4393-9C68-D018-5F3D060C4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5">
                <a:extLst>
                  <a:ext uri="{FF2B5EF4-FFF2-40B4-BE49-F238E27FC236}">
                    <a16:creationId xmlns:a16="http://schemas.microsoft.com/office/drawing/2014/main" id="{3097FCC7-EE4D-4B7D-39C3-50A29CD1B5A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C8AEC36F-EE01-A713-A568-45A823376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A0555C21-CCF4-0960-F1C8-68D3EBDDE3C9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10A66B86-967D-CB5D-FE02-4C088707D627}"/>
              </a:ext>
            </a:extLst>
          </p:cNvPr>
          <p:cNvGrpSpPr/>
          <p:nvPr/>
        </p:nvGrpSpPr>
        <p:grpSpPr>
          <a:xfrm>
            <a:off x="12050850" y="11111699"/>
            <a:ext cx="1279899" cy="338554"/>
            <a:chOff x="648311" y="4650981"/>
            <a:chExt cx="1279900" cy="33855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9258829E-19AD-81E5-5D90-0A1C4BED60CB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13" name="Gerade Verbindung 23">
                <a:extLst>
                  <a:ext uri="{FF2B5EF4-FFF2-40B4-BE49-F238E27FC236}">
                    <a16:creationId xmlns:a16="http://schemas.microsoft.com/office/drawing/2014/main" id="{2CC12599-025D-8647-C246-9EB0A0327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25">
                <a:extLst>
                  <a:ext uri="{FF2B5EF4-FFF2-40B4-BE49-F238E27FC236}">
                    <a16:creationId xmlns:a16="http://schemas.microsoft.com/office/drawing/2014/main" id="{A5FC7831-E87D-5C18-96E7-61E226C434B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30">
                <a:extLst>
                  <a:ext uri="{FF2B5EF4-FFF2-40B4-BE49-F238E27FC236}">
                    <a16:creationId xmlns:a16="http://schemas.microsoft.com/office/drawing/2014/main" id="{81C89F38-DCB6-ED83-8866-C74CA6D166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824A6037-BA75-4403-A65E-0351FFC04480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3BC747B3-A5F3-58E6-CDBD-66C691AC0F3D}"/>
              </a:ext>
            </a:extLst>
          </p:cNvPr>
          <p:cNvGrpSpPr/>
          <p:nvPr/>
        </p:nvGrpSpPr>
        <p:grpSpPr>
          <a:xfrm>
            <a:off x="7657495" y="11327842"/>
            <a:ext cx="1279899" cy="338554"/>
            <a:chOff x="628599" y="4648529"/>
            <a:chExt cx="1279900" cy="338554"/>
          </a:xfrm>
        </p:grpSpPr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6341FDD0-168C-D11C-981A-A501EE9B65D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95" name="Gerade Verbindung 23">
                <a:extLst>
                  <a:ext uri="{FF2B5EF4-FFF2-40B4-BE49-F238E27FC236}">
                    <a16:creationId xmlns:a16="http://schemas.microsoft.com/office/drawing/2014/main" id="{0540C4C9-BD9F-B73C-A984-604207C5A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25">
                <a:extLst>
                  <a:ext uri="{FF2B5EF4-FFF2-40B4-BE49-F238E27FC236}">
                    <a16:creationId xmlns:a16="http://schemas.microsoft.com/office/drawing/2014/main" id="{BBCD2DAC-DC1A-018C-7A0F-4C2E020798EC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Gerade Verbindung 30">
                <a:extLst>
                  <a:ext uri="{FF2B5EF4-FFF2-40B4-BE49-F238E27FC236}">
                    <a16:creationId xmlns:a16="http://schemas.microsoft.com/office/drawing/2014/main" id="{FBD528D2-6A49-E5F8-6CA1-8933161B8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1" name="Textfeld 190">
              <a:extLst>
                <a:ext uri="{FF2B5EF4-FFF2-40B4-BE49-F238E27FC236}">
                  <a16:creationId xmlns:a16="http://schemas.microsoft.com/office/drawing/2014/main" id="{343DFB65-92DB-E9D7-E0D8-521C1AF5747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pic>
        <p:nvPicPr>
          <p:cNvPr id="203" name="Grafik 202">
            <a:extLst>
              <a:ext uri="{FF2B5EF4-FFF2-40B4-BE49-F238E27FC236}">
                <a16:creationId xmlns:a16="http://schemas.microsoft.com/office/drawing/2014/main" id="{CD9B5970-3B48-8631-70B2-C70E692B17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3707" y="14100016"/>
            <a:ext cx="7319344" cy="2685326"/>
          </a:xfrm>
          <a:prstGeom prst="rect">
            <a:avLst/>
          </a:prstGeom>
        </p:spPr>
      </p:pic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04772CE0-2B68-4E58-BE0B-AF8317E3EF8E}"/>
              </a:ext>
            </a:extLst>
          </p:cNvPr>
          <p:cNvGrpSpPr/>
          <p:nvPr/>
        </p:nvGrpSpPr>
        <p:grpSpPr>
          <a:xfrm>
            <a:off x="7304973" y="14943726"/>
            <a:ext cx="1279899" cy="338554"/>
            <a:chOff x="648311" y="4650981"/>
            <a:chExt cx="1279900" cy="338554"/>
          </a:xfrm>
        </p:grpSpPr>
        <p:grpSp>
          <p:nvGrpSpPr>
            <p:cNvPr id="206" name="Gruppieren 205">
              <a:extLst>
                <a:ext uri="{FF2B5EF4-FFF2-40B4-BE49-F238E27FC236}">
                  <a16:creationId xmlns:a16="http://schemas.microsoft.com/office/drawing/2014/main" id="{2BDF0F94-92E1-8E70-E7F1-9382D2DE8041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08" name="Gerade Verbindung 23">
                <a:extLst>
                  <a:ext uri="{FF2B5EF4-FFF2-40B4-BE49-F238E27FC236}">
                    <a16:creationId xmlns:a16="http://schemas.microsoft.com/office/drawing/2014/main" id="{25F0559D-2A0E-7B0A-D31B-21D623EC1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25">
                <a:extLst>
                  <a:ext uri="{FF2B5EF4-FFF2-40B4-BE49-F238E27FC236}">
                    <a16:creationId xmlns:a16="http://schemas.microsoft.com/office/drawing/2014/main" id="{7C74E325-92B8-6E13-462B-ED085F0C6A34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30">
                <a:extLst>
                  <a:ext uri="{FF2B5EF4-FFF2-40B4-BE49-F238E27FC236}">
                    <a16:creationId xmlns:a16="http://schemas.microsoft.com/office/drawing/2014/main" id="{7BEB5CAE-861C-082F-6C66-48BAA2464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7" name="Textfeld 206">
              <a:extLst>
                <a:ext uri="{FF2B5EF4-FFF2-40B4-BE49-F238E27FC236}">
                  <a16:creationId xmlns:a16="http://schemas.microsoft.com/office/drawing/2014/main" id="{9B06EC44-AC21-7AF0-0BEF-EA3C2807074B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B56C8707-3C90-F114-7639-72C103F2794C}"/>
              </a:ext>
            </a:extLst>
          </p:cNvPr>
          <p:cNvGrpSpPr/>
          <p:nvPr/>
        </p:nvGrpSpPr>
        <p:grpSpPr>
          <a:xfrm>
            <a:off x="9617595" y="14734550"/>
            <a:ext cx="1279899" cy="338554"/>
            <a:chOff x="611778" y="4648529"/>
            <a:chExt cx="1279900" cy="338554"/>
          </a:xfrm>
        </p:grpSpPr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96A456A6-7D4D-98E7-0842-23D4F6AAB3E3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225" name="Gerade Verbindung 23">
                <a:extLst>
                  <a:ext uri="{FF2B5EF4-FFF2-40B4-BE49-F238E27FC236}">
                    <a16:creationId xmlns:a16="http://schemas.microsoft.com/office/drawing/2014/main" id="{FDE5BFD5-38A4-19A4-7F7C-2E1D9AA41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Gerade Verbindung 25">
                <a:extLst>
                  <a:ext uri="{FF2B5EF4-FFF2-40B4-BE49-F238E27FC236}">
                    <a16:creationId xmlns:a16="http://schemas.microsoft.com/office/drawing/2014/main" id="{E7D282A1-4EC8-3166-093E-5E85B0171B33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Gerade Verbindung 30">
                <a:extLst>
                  <a:ext uri="{FF2B5EF4-FFF2-40B4-BE49-F238E27FC236}">
                    <a16:creationId xmlns:a16="http://schemas.microsoft.com/office/drawing/2014/main" id="{C1A72792-2563-88FF-BAC6-5559AA7AF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4FE3C058-2AAF-18E4-94AA-8FDE781F56FA}"/>
                </a:ext>
              </a:extLst>
            </p:cNvPr>
            <p:cNvSpPr txBox="1"/>
            <p:nvPr/>
          </p:nvSpPr>
          <p:spPr>
            <a:xfrm>
              <a:off x="611778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>
                  <a:latin typeface="Helvetica" pitchFamily="2" charset="0"/>
                </a:rPr>
                <a:t>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7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9A85E582-AF70-3AEE-4FFA-4FF1B794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79" y="9819906"/>
            <a:ext cx="2388720" cy="239653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2F971F3-CD66-1563-2B8F-86FFF0806213}"/>
              </a:ext>
            </a:extLst>
          </p:cNvPr>
          <p:cNvGrpSpPr/>
          <p:nvPr/>
        </p:nvGrpSpPr>
        <p:grpSpPr>
          <a:xfrm>
            <a:off x="9251555" y="6819192"/>
            <a:ext cx="2400587" cy="2463800"/>
            <a:chOff x="8181486" y="6719848"/>
            <a:chExt cx="2728264" cy="286585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7209FF7-4B27-501E-75E2-68F91B8EB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29"/>
            <a:stretch/>
          </p:blipFill>
          <p:spPr>
            <a:xfrm>
              <a:off x="8448114" y="6734359"/>
              <a:ext cx="2461636" cy="2851347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8281671-B8F1-85DE-A435-BCD7A789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8181486" y="6719848"/>
              <a:ext cx="283967" cy="2851347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2368ED8-B23E-E198-35E6-72E4D46B35AF}"/>
              </a:ext>
            </a:extLst>
          </p:cNvPr>
          <p:cNvGrpSpPr/>
          <p:nvPr/>
        </p:nvGrpSpPr>
        <p:grpSpPr>
          <a:xfrm>
            <a:off x="4762458" y="6825151"/>
            <a:ext cx="2340455" cy="2433325"/>
            <a:chOff x="5206734" y="7933729"/>
            <a:chExt cx="2705931" cy="2851347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5A8737D-751C-EC23-8403-F59D05B4F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" t="-364" r="95816" b="364"/>
            <a:stretch/>
          </p:blipFill>
          <p:spPr>
            <a:xfrm>
              <a:off x="5206734" y="7933729"/>
              <a:ext cx="283967" cy="285134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C0193B0-62F8-DB4F-37D9-DBB896AF1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85" t="958" r="32573" b="1517"/>
            <a:stretch/>
          </p:blipFill>
          <p:spPr>
            <a:xfrm>
              <a:off x="5468517" y="7966707"/>
              <a:ext cx="2444148" cy="2780781"/>
            </a:xfrm>
            <a:prstGeom prst="rect">
              <a:avLst/>
            </a:prstGeom>
          </p:spPr>
        </p:pic>
      </p:grpSp>
      <p:pic>
        <p:nvPicPr>
          <p:cNvPr id="244" name="Grafik 243">
            <a:extLst>
              <a:ext uri="{FF2B5EF4-FFF2-40B4-BE49-F238E27FC236}">
                <a16:creationId xmlns:a16="http://schemas.microsoft.com/office/drawing/2014/main" id="{C6C8B434-778C-E7D7-CE1D-F4DC3D1EC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7" r="45933"/>
          <a:stretch/>
        </p:blipFill>
        <p:spPr>
          <a:xfrm>
            <a:off x="4740099" y="2840709"/>
            <a:ext cx="2369665" cy="2263365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BFD86D3-8D70-53CF-44BD-8A4CDD3E8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9"/>
          <a:stretch/>
        </p:blipFill>
        <p:spPr>
          <a:xfrm>
            <a:off x="9452658" y="2818739"/>
            <a:ext cx="2147705" cy="23265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E136B4E4-F867-0C9C-02A6-A16567E61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6" t="48255" r="64558" b="37896"/>
          <a:stretch/>
        </p:blipFill>
        <p:spPr>
          <a:xfrm>
            <a:off x="8242806" y="8594001"/>
            <a:ext cx="582710" cy="53084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7362456-67B0-A27F-AFC5-26B299EBFBBF}"/>
              </a:ext>
            </a:extLst>
          </p:cNvPr>
          <p:cNvSpPr/>
          <p:nvPr/>
        </p:nvSpPr>
        <p:spPr>
          <a:xfrm>
            <a:off x="2614863" y="1779499"/>
            <a:ext cx="9192126" cy="3560705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C733541-5BB2-0752-6A76-06D771892DD7}"/>
              </a:ext>
            </a:extLst>
          </p:cNvPr>
          <p:cNvSpPr/>
          <p:nvPr/>
        </p:nvSpPr>
        <p:spPr>
          <a:xfrm>
            <a:off x="2766143" y="9423435"/>
            <a:ext cx="8892072" cy="359439"/>
          </a:xfrm>
          <a:prstGeom prst="rect">
            <a:avLst/>
          </a:prstGeom>
          <a:solidFill>
            <a:srgbClr val="A100CD">
              <a:alpha val="13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B85015-49AB-6162-4C6D-AD097CF035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79" t="-1" r="50336" b="73176"/>
          <a:stretch/>
        </p:blipFill>
        <p:spPr>
          <a:xfrm>
            <a:off x="7417693" y="7056766"/>
            <a:ext cx="1631262" cy="12094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8066216-785A-98C6-3CB7-3C57BE1C35D0}"/>
              </a:ext>
            </a:extLst>
          </p:cNvPr>
          <p:cNvSpPr/>
          <p:nvPr/>
        </p:nvSpPr>
        <p:spPr>
          <a:xfrm>
            <a:off x="7298866" y="6464297"/>
            <a:ext cx="4359349" cy="359439"/>
          </a:xfrm>
          <a:prstGeom prst="rect">
            <a:avLst/>
          </a:prstGeom>
          <a:solidFill>
            <a:schemeClr val="accent6">
              <a:lumMod val="40000"/>
              <a:lumOff val="60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1C6B983-CA2F-A6D1-ACC6-1DFAF524EE15}"/>
              </a:ext>
            </a:extLst>
          </p:cNvPr>
          <p:cNvCxnSpPr>
            <a:cxnSpLocks/>
          </p:cNvCxnSpPr>
          <p:nvPr/>
        </p:nvCxnSpPr>
        <p:spPr>
          <a:xfrm>
            <a:off x="2606038" y="1188886"/>
            <a:ext cx="920095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30E013B-C7AD-D430-8F81-EEEE342A5D7C}"/>
              </a:ext>
            </a:extLst>
          </p:cNvPr>
          <p:cNvSpPr txBox="1"/>
          <p:nvPr/>
        </p:nvSpPr>
        <p:spPr>
          <a:xfrm>
            <a:off x="2614863" y="804165"/>
            <a:ext cx="16002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00" dirty="0">
                <a:latin typeface="Helvetica Light" panose="020B0403020202020204" pitchFamily="34" charset="0"/>
                <a:cs typeface="Consolas" panose="020B0609020204030204" pitchFamily="49" charset="0"/>
              </a:rPr>
              <a:t>Figure 4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0C8B9FD-4E10-E483-C9BF-32BF89B85CB0}"/>
              </a:ext>
            </a:extLst>
          </p:cNvPr>
          <p:cNvCxnSpPr>
            <a:cxnSpLocks/>
          </p:cNvCxnSpPr>
          <p:nvPr/>
        </p:nvCxnSpPr>
        <p:spPr>
          <a:xfrm>
            <a:off x="2606038" y="739552"/>
            <a:ext cx="9200951" cy="0"/>
          </a:xfrm>
          <a:prstGeom prst="line">
            <a:avLst/>
          </a:prstGeom>
          <a:ln w="47625">
            <a:solidFill>
              <a:schemeClr val="accent1">
                <a:lumMod val="50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5D45BE5-B433-8ED6-4032-E9A463530FFE}"/>
              </a:ext>
            </a:extLst>
          </p:cNvPr>
          <p:cNvSpPr txBox="1"/>
          <p:nvPr/>
        </p:nvSpPr>
        <p:spPr>
          <a:xfrm>
            <a:off x="7735921" y="649012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Aversive Auditory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F3A4AF-0E20-3252-F065-AC70A8F8EF6B}"/>
              </a:ext>
            </a:extLst>
          </p:cNvPr>
          <p:cNvSpPr txBox="1"/>
          <p:nvPr/>
        </p:nvSpPr>
        <p:spPr>
          <a:xfrm>
            <a:off x="5705320" y="9448628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Multimodal (common) Negative Affect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64158C1-71AA-739C-42A4-61460B0862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854" t="81531" r="45303"/>
          <a:stretch/>
        </p:blipFill>
        <p:spPr>
          <a:xfrm>
            <a:off x="7501122" y="8504557"/>
            <a:ext cx="467121" cy="6580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64C0D10-8104-73C4-0BF5-8ED70C2EE9B3}"/>
              </a:ext>
            </a:extLst>
          </p:cNvPr>
          <p:cNvSpPr/>
          <p:nvPr/>
        </p:nvSpPr>
        <p:spPr>
          <a:xfrm>
            <a:off x="2766143" y="9427353"/>
            <a:ext cx="8892072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EF2A8C1-D39A-AB9A-B5BA-A0B8AD734D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5" t="28948" r="63961" b="52801"/>
          <a:stretch/>
        </p:blipFill>
        <p:spPr>
          <a:xfrm>
            <a:off x="8401340" y="17293225"/>
            <a:ext cx="696554" cy="65126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107A959-BBC4-BA5E-24F1-7D4B25799153}"/>
              </a:ext>
            </a:extLst>
          </p:cNvPr>
          <p:cNvSpPr/>
          <p:nvPr/>
        </p:nvSpPr>
        <p:spPr>
          <a:xfrm>
            <a:off x="2766143" y="6457810"/>
            <a:ext cx="4359349" cy="359439"/>
          </a:xfrm>
          <a:prstGeom prst="rect">
            <a:avLst/>
          </a:prstGeom>
          <a:solidFill>
            <a:srgbClr val="F13E6C">
              <a:alpha val="292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732096-D88B-6526-84BD-D36F42C2657C}"/>
              </a:ext>
            </a:extLst>
          </p:cNvPr>
          <p:cNvSpPr txBox="1"/>
          <p:nvPr/>
        </p:nvSpPr>
        <p:spPr>
          <a:xfrm>
            <a:off x="3105812" y="6502551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ea typeface="Baskerville" panose="02020502070401020303" pitchFamily="18" charset="0"/>
                <a:cs typeface="Bai Jamjuree" pitchFamily="2" charset="-34"/>
              </a:rPr>
              <a:t>Stimulus-type-specific: Mechanical Pressure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0D0863B-A0D3-2412-0ECD-A30A34B6D133}"/>
              </a:ext>
            </a:extLst>
          </p:cNvPr>
          <p:cNvSpPr/>
          <p:nvPr/>
        </p:nvSpPr>
        <p:spPr>
          <a:xfrm>
            <a:off x="2766143" y="646173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830989-0AC2-BB96-DFA5-D58AA64C8F02}"/>
              </a:ext>
            </a:extLst>
          </p:cNvPr>
          <p:cNvSpPr/>
          <p:nvPr/>
        </p:nvSpPr>
        <p:spPr>
          <a:xfrm>
            <a:off x="2786449" y="2351941"/>
            <a:ext cx="4359349" cy="359439"/>
          </a:xfrm>
          <a:prstGeom prst="rect">
            <a:avLst/>
          </a:prstGeom>
          <a:solidFill>
            <a:srgbClr val="0064FE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C7D1C4-EDD5-6FEE-B18C-1ACBD9D2329B}"/>
              </a:ext>
            </a:extLst>
          </p:cNvPr>
          <p:cNvSpPr txBox="1"/>
          <p:nvPr/>
        </p:nvSpPr>
        <p:spPr>
          <a:xfrm>
            <a:off x="3627406" y="237777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Pressure Pain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7EAE3F7-E308-D6AF-9279-DD7A25BB112A}"/>
              </a:ext>
            </a:extLst>
          </p:cNvPr>
          <p:cNvSpPr/>
          <p:nvPr/>
        </p:nvSpPr>
        <p:spPr>
          <a:xfrm>
            <a:off x="2786449" y="2355859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76DCB25-AEE4-3FA5-CB60-BACFD3959FF3}"/>
              </a:ext>
            </a:extLst>
          </p:cNvPr>
          <p:cNvSpPr/>
          <p:nvPr/>
        </p:nvSpPr>
        <p:spPr>
          <a:xfrm>
            <a:off x="7298867" y="2362162"/>
            <a:ext cx="4359349" cy="359439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A75B08-AAE1-C50C-CD1A-1B336A0F8C2C}"/>
              </a:ext>
            </a:extLst>
          </p:cNvPr>
          <p:cNvSpPr txBox="1"/>
          <p:nvPr/>
        </p:nvSpPr>
        <p:spPr>
          <a:xfrm>
            <a:off x="7799640" y="2395547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Light" panose="020B0403020202020204" pitchFamily="34" charset="0"/>
                <a:cs typeface="Bai Jamjuree" pitchFamily="2" charset="-34"/>
              </a:rPr>
              <a:t>Fibromyalgia: Multisensory Stimulation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DB343E7-E840-46C5-3CE2-4F7D7698DF35}"/>
              </a:ext>
            </a:extLst>
          </p:cNvPr>
          <p:cNvSpPr/>
          <p:nvPr/>
        </p:nvSpPr>
        <p:spPr>
          <a:xfrm>
            <a:off x="7298867" y="2366080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3ABAE05-3007-4F20-8A29-C8BF1F2A9C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33" r="47519" b="70360"/>
          <a:stretch/>
        </p:blipFill>
        <p:spPr>
          <a:xfrm>
            <a:off x="2877193" y="6987870"/>
            <a:ext cx="1823945" cy="140995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451070-78C9-7BF2-DFE0-C11509E49C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26" t="65073" r="10063" b="18112"/>
          <a:stretch/>
        </p:blipFill>
        <p:spPr>
          <a:xfrm>
            <a:off x="3007685" y="8334000"/>
            <a:ext cx="1456809" cy="83332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4D380D-701E-A48D-81B3-B535607255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25" r="47463" b="71977"/>
          <a:stretch/>
        </p:blipFill>
        <p:spPr>
          <a:xfrm>
            <a:off x="2877194" y="2964985"/>
            <a:ext cx="1829536" cy="13460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44BD18-7F51-68F1-4064-B6E161FBF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805" r="49039" b="71376"/>
          <a:stretch/>
        </p:blipFill>
        <p:spPr>
          <a:xfrm>
            <a:off x="7371307" y="2913315"/>
            <a:ext cx="1640480" cy="13592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F59E6F5-57A4-2723-F04B-4F66AF5F0E94}"/>
              </a:ext>
            </a:extLst>
          </p:cNvPr>
          <p:cNvSpPr txBox="1"/>
          <p:nvPr/>
        </p:nvSpPr>
        <p:spPr>
          <a:xfrm>
            <a:off x="5914512" y="596652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Negative affect patterns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E744B7-3B76-B0F9-48DD-A8225AAA9C0F}"/>
              </a:ext>
            </a:extLst>
          </p:cNvPr>
          <p:cNvSpPr txBox="1"/>
          <p:nvPr/>
        </p:nvSpPr>
        <p:spPr>
          <a:xfrm>
            <a:off x="5968104" y="187498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 Light" panose="020B0403020202020204" pitchFamily="34" charset="0"/>
                <a:ea typeface="Krungthep" panose="02000400000000000000" pitchFamily="2" charset="-34"/>
                <a:cs typeface="Krungthep" panose="02000400000000000000" pitchFamily="2" charset="-34"/>
              </a:rPr>
              <a:t>Fibromyalgia patterns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565D03C-F4FE-7BE6-ECD9-CD63262AB9D7}"/>
              </a:ext>
            </a:extLst>
          </p:cNvPr>
          <p:cNvSpPr/>
          <p:nvPr/>
        </p:nvSpPr>
        <p:spPr>
          <a:xfrm>
            <a:off x="2614863" y="5881081"/>
            <a:ext cx="9192126" cy="6503269"/>
          </a:xfrm>
          <a:prstGeom prst="rect">
            <a:avLst/>
          </a:prstGeom>
          <a:noFill/>
          <a:ln>
            <a:solidFill>
              <a:schemeClr val="tx2">
                <a:lumMod val="75000"/>
                <a:alpha val="88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8E507085-1B40-8AAA-0E37-15A44D626E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100" t="46650" r="62374" b="35827"/>
          <a:stretch/>
        </p:blipFill>
        <p:spPr>
          <a:xfrm>
            <a:off x="7473787" y="4445863"/>
            <a:ext cx="602451" cy="696637"/>
          </a:xfrm>
          <a:prstGeom prst="rect">
            <a:avLst/>
          </a:prstGeom>
        </p:spPr>
      </p:pic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9267B80A-6691-066B-DB10-2B0A48291AA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610107" y="7372087"/>
            <a:ext cx="646069" cy="6422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AD9B1B4-3561-6FEC-B751-27AC217BFB42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062851" y="8160569"/>
            <a:ext cx="1020842" cy="64157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7F15BCB-91CD-3D68-CA69-B9FB70A002E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4256176" y="8306763"/>
            <a:ext cx="40783" cy="44363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A01684D-8075-BA56-183E-24F594BCB61A}"/>
              </a:ext>
            </a:extLst>
          </p:cNvPr>
          <p:cNvSpPr txBox="1"/>
          <p:nvPr/>
        </p:nvSpPr>
        <p:spPr>
          <a:xfrm>
            <a:off x="4083693" y="8014375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S1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8CE716A-FFB6-221C-9F30-39121BBDBB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99" t="46649" r="63748" b="37140"/>
          <a:stretch/>
        </p:blipFill>
        <p:spPr>
          <a:xfrm>
            <a:off x="9485041" y="17718066"/>
            <a:ext cx="609951" cy="659558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13A6AA87-9B86-4096-16B4-24B77F2296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518" t="84058" r="35635" b="729"/>
          <a:stretch/>
        </p:blipFill>
        <p:spPr>
          <a:xfrm>
            <a:off x="8033798" y="4138937"/>
            <a:ext cx="628153" cy="60481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2D8EA8-EDB0-E254-8F25-FDEA33DFE30A}"/>
              </a:ext>
            </a:extLst>
          </p:cNvPr>
          <p:cNvGrpSpPr/>
          <p:nvPr/>
        </p:nvGrpSpPr>
        <p:grpSpPr>
          <a:xfrm>
            <a:off x="2606038" y="12528169"/>
            <a:ext cx="9200951" cy="276999"/>
            <a:chOff x="2702464" y="12328118"/>
            <a:chExt cx="9200951" cy="276999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28DC146-C5DD-6C8D-7E58-DDF384883456}"/>
                </a:ext>
              </a:extLst>
            </p:cNvPr>
            <p:cNvSpPr/>
            <p:nvPr/>
          </p:nvSpPr>
          <p:spPr>
            <a:xfrm>
              <a:off x="2702464" y="12345731"/>
              <a:ext cx="9200951" cy="259383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FC8DE76-1DD1-DA21-A0BC-391383A31301}"/>
                </a:ext>
              </a:extLst>
            </p:cNvPr>
            <p:cNvSpPr/>
            <p:nvPr/>
          </p:nvSpPr>
          <p:spPr>
            <a:xfrm>
              <a:off x="5552538" y="12398280"/>
              <a:ext cx="142564" cy="153229"/>
            </a:xfrm>
            <a:prstGeom prst="rect">
              <a:avLst/>
            </a:prstGeom>
            <a:solidFill>
              <a:srgbClr val="4E58E7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CDFB492-4818-FADE-928F-17A93EC94420}"/>
                </a:ext>
              </a:extLst>
            </p:cNvPr>
            <p:cNvSpPr txBox="1"/>
            <p:nvPr/>
          </p:nvSpPr>
          <p:spPr>
            <a:xfrm>
              <a:off x="5684326" y="12328118"/>
              <a:ext cx="699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Controls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A0BE411B-88B6-F075-9047-7B13A5573EFC}"/>
                </a:ext>
              </a:extLst>
            </p:cNvPr>
            <p:cNvSpPr/>
            <p:nvPr/>
          </p:nvSpPr>
          <p:spPr>
            <a:xfrm>
              <a:off x="7626904" y="12398280"/>
              <a:ext cx="142564" cy="153229"/>
            </a:xfrm>
            <a:prstGeom prst="rect">
              <a:avLst/>
            </a:prstGeom>
            <a:solidFill>
              <a:srgbClr val="F55E36"/>
            </a:solidFill>
            <a:ln>
              <a:solidFill>
                <a:schemeClr val="tx2">
                  <a:lumMod val="75000"/>
                  <a:alpha val="8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BF90E7E-8897-E001-0F64-CFEEBBBF48E8}"/>
                </a:ext>
              </a:extLst>
            </p:cNvPr>
            <p:cNvSpPr txBox="1"/>
            <p:nvPr/>
          </p:nvSpPr>
          <p:spPr>
            <a:xfrm>
              <a:off x="7758692" y="1232811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latin typeface="+mj-lt"/>
                </a:rPr>
                <a:t>Chronic Back Pain</a:t>
              </a:r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4043CEBD-EFA1-D19A-388A-1AF188C07AF6}"/>
              </a:ext>
            </a:extLst>
          </p:cNvPr>
          <p:cNvSpPr txBox="1"/>
          <p:nvPr/>
        </p:nvSpPr>
        <p:spPr>
          <a:xfrm>
            <a:off x="686287" y="14867758"/>
            <a:ext cx="4435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Brain slices all the same? x y z? Which labels?</a:t>
            </a:r>
          </a:p>
          <a:p>
            <a:endParaRPr lang="en-AU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4246B96-6E5D-2E2A-BD99-12B34B6DA93C}"/>
              </a:ext>
            </a:extLst>
          </p:cNvPr>
          <p:cNvSpPr txBox="1"/>
          <p:nvPr/>
        </p:nvSpPr>
        <p:spPr>
          <a:xfrm>
            <a:off x="686287" y="1521587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do: Insert Asterisks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8FB5FC-41F8-01A7-6CE0-443B52524395}"/>
              </a:ext>
            </a:extLst>
          </p:cNvPr>
          <p:cNvSpPr/>
          <p:nvPr/>
        </p:nvSpPr>
        <p:spPr>
          <a:xfrm>
            <a:off x="7298866" y="6468215"/>
            <a:ext cx="4359349" cy="27978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838B958-C434-EB02-C97C-1EC928254440}"/>
              </a:ext>
            </a:extLst>
          </p:cNvPr>
          <p:cNvGrpSpPr/>
          <p:nvPr/>
        </p:nvGrpSpPr>
        <p:grpSpPr>
          <a:xfrm>
            <a:off x="20561558" y="9469604"/>
            <a:ext cx="2402402" cy="2319923"/>
            <a:chOff x="8849178" y="6896971"/>
            <a:chExt cx="3762526" cy="370501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D9302C4-92D5-1AD8-E457-65E79824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7787"/>
            <a:stretch/>
          </p:blipFill>
          <p:spPr>
            <a:xfrm>
              <a:off x="9203486" y="6896971"/>
              <a:ext cx="3408218" cy="3693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87C4F0B-7AD7-005E-F5EA-3239D02C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95837"/>
            <a:stretch/>
          </p:blipFill>
          <p:spPr>
            <a:xfrm>
              <a:off x="8849178" y="6908389"/>
              <a:ext cx="440432" cy="3693600"/>
            </a:xfrm>
            <a:prstGeom prst="rect">
              <a:avLst/>
            </a:prstGeom>
          </p:spPr>
        </p:pic>
      </p:grp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B3C9A21-F3F6-F0D0-23F1-4D03622879F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88224" y="7643372"/>
            <a:ext cx="669028" cy="44135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5A0A21E-681F-03F1-CA2C-077EDD3D18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617966" y="8230917"/>
            <a:ext cx="857185" cy="6377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838BBBD-9B90-4CD4-E395-2BBFB2D7CB1F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8657252" y="8377111"/>
            <a:ext cx="54216" cy="54087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E8BFA0B-7609-6194-8BF2-3CAF857BFFEA}"/>
              </a:ext>
            </a:extLst>
          </p:cNvPr>
          <p:cNvSpPr txBox="1"/>
          <p:nvPr/>
        </p:nvSpPr>
        <p:spPr>
          <a:xfrm>
            <a:off x="8475151" y="8084723"/>
            <a:ext cx="3642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dirty="0">
                <a:latin typeface="+mj-lt"/>
              </a:rPr>
              <a:t>A1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3A057F8-A20B-F381-7A70-749C2E11B01A}"/>
              </a:ext>
            </a:extLst>
          </p:cNvPr>
          <p:cNvSpPr txBox="1"/>
          <p:nvPr/>
        </p:nvSpPr>
        <p:spPr>
          <a:xfrm>
            <a:off x="7361370" y="14340689"/>
            <a:ext cx="3774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Questions:</a:t>
            </a:r>
          </a:p>
          <a:p>
            <a:endParaRPr lang="en-AU" dirty="0"/>
          </a:p>
          <a:p>
            <a:r>
              <a:rPr lang="en-AU" dirty="0"/>
              <a:t>• Different y axis values? (for visibility)</a:t>
            </a:r>
          </a:p>
          <a:p>
            <a:r>
              <a:rPr lang="en-AU" dirty="0"/>
              <a:t>• </a:t>
            </a:r>
            <a:r>
              <a:rPr lang="en-AU" dirty="0" err="1"/>
              <a:t>Lables</a:t>
            </a:r>
            <a:r>
              <a:rPr lang="en-AU" dirty="0"/>
              <a:t> of pattern areas?</a:t>
            </a:r>
          </a:p>
          <a:p>
            <a:endParaRPr lang="en-AU" dirty="0"/>
          </a:p>
          <a:p>
            <a:r>
              <a:rPr lang="en-AU" dirty="0"/>
              <a:t>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5D2900B2-9EDA-4988-A4A3-D6028A4C8E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924"/>
          <a:stretch/>
        </p:blipFill>
        <p:spPr>
          <a:xfrm>
            <a:off x="8094090" y="11047262"/>
            <a:ext cx="1293845" cy="1314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7E571DBB-9323-FD2F-7799-F344B0B00E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191" r="33717"/>
          <a:stretch/>
        </p:blipFill>
        <p:spPr>
          <a:xfrm>
            <a:off x="7586434" y="10026837"/>
            <a:ext cx="478456" cy="126565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0023CF7-8973-8830-B93C-6001D53B0DE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020" r="41684"/>
          <a:stretch/>
        </p:blipFill>
        <p:spPr>
          <a:xfrm>
            <a:off x="5756046" y="9915213"/>
            <a:ext cx="996862" cy="149270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150AA5D-3516-6A2E-56C3-0C8EC33097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27" r="49562" b="72549"/>
          <a:stretch/>
        </p:blipFill>
        <p:spPr>
          <a:xfrm>
            <a:off x="2786449" y="10242476"/>
            <a:ext cx="2286784" cy="16126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3D3CE1F-648A-973A-B373-1CF0CD2026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059" t="-352" r="55954" b="352"/>
          <a:stretch/>
        </p:blipFill>
        <p:spPr>
          <a:xfrm>
            <a:off x="4825530" y="10849079"/>
            <a:ext cx="905568" cy="1492706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21875873" y="7141405"/>
            <a:ext cx="1279899" cy="338554"/>
            <a:chOff x="628599" y="4648529"/>
            <a:chExt cx="1279900" cy="338554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8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8529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6228288" y="3416219"/>
            <a:ext cx="1279899" cy="338554"/>
            <a:chOff x="648311" y="4650981"/>
            <a:chExt cx="1279900" cy="338554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9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710704" y="3400511"/>
            <a:ext cx="1279899" cy="338554"/>
            <a:chOff x="648311" y="4650981"/>
            <a:chExt cx="1279900" cy="338554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00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8311" y="4650981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1058493" y="7475595"/>
            <a:ext cx="1279899" cy="338554"/>
            <a:chOff x="628599" y="4646706"/>
            <a:chExt cx="1279900" cy="338554"/>
          </a:xfrm>
        </p:grpSpPr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2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8599" y="4646706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710973" y="7557167"/>
            <a:ext cx="1279899" cy="338554"/>
            <a:chOff x="619138" y="4650662"/>
            <a:chExt cx="1279900" cy="338554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59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19138" y="4650662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001605" y="10405635"/>
            <a:ext cx="1279899" cy="338554"/>
            <a:chOff x="646748" y="4642045"/>
            <a:chExt cx="1279900" cy="338554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9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46748" y="464204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**</a:t>
              </a: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0668396" y="10720114"/>
            <a:ext cx="1279899" cy="338554"/>
            <a:chOff x="633711" y="4640095"/>
            <a:chExt cx="1279900" cy="338554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9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Textfeld 187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33711" y="464009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E0D2D0AC-7BCA-D76A-0D09-ECBE7299BB41}"/>
              </a:ext>
            </a:extLst>
          </p:cNvPr>
          <p:cNvGrpSpPr/>
          <p:nvPr/>
        </p:nvGrpSpPr>
        <p:grpSpPr>
          <a:xfrm>
            <a:off x="11008792" y="10560475"/>
            <a:ext cx="1279899" cy="338554"/>
            <a:chOff x="624225" y="4634585"/>
            <a:chExt cx="1279900" cy="338554"/>
          </a:xfrm>
        </p:grpSpPr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9591DFA7-14A5-1B81-7E1C-0E5456923554}"/>
                </a:ext>
              </a:extLst>
            </p:cNvPr>
            <p:cNvGrpSpPr/>
            <p:nvPr/>
          </p:nvGrpSpPr>
          <p:grpSpPr>
            <a:xfrm>
              <a:off x="648311" y="4820258"/>
              <a:ext cx="315216" cy="46866"/>
              <a:chOff x="5472936" y="5577840"/>
              <a:chExt cx="315216" cy="109728"/>
            </a:xfrm>
          </p:grpSpPr>
          <p:cxnSp>
            <p:nvCxnSpPr>
              <p:cNvPr id="184" name="Gerade Verbindung 23">
                <a:extLst>
                  <a:ext uri="{FF2B5EF4-FFF2-40B4-BE49-F238E27FC236}">
                    <a16:creationId xmlns:a16="http://schemas.microsoft.com/office/drawing/2014/main" id="{720AB405-326A-D333-FA61-6A2EB466A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936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25">
                <a:extLst>
                  <a:ext uri="{FF2B5EF4-FFF2-40B4-BE49-F238E27FC236}">
                    <a16:creationId xmlns:a16="http://schemas.microsoft.com/office/drawing/2014/main" id="{44B66A54-346C-6410-89B6-A0D147B304D9}"/>
                  </a:ext>
                </a:extLst>
              </p:cNvPr>
              <p:cNvCxnSpPr/>
              <p:nvPr/>
            </p:nvCxnSpPr>
            <p:spPr>
              <a:xfrm>
                <a:off x="5472936" y="5577840"/>
                <a:ext cx="315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30">
                <a:extLst>
                  <a:ext uri="{FF2B5EF4-FFF2-40B4-BE49-F238E27FC236}">
                    <a16:creationId xmlns:a16="http://schemas.microsoft.com/office/drawing/2014/main" id="{DD246859-BEC7-99FB-FD0B-ACE71E488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152" y="5577840"/>
                <a:ext cx="0" cy="109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12BA8B76-5AA5-A2A7-EA90-1A8252F68FA3}"/>
                </a:ext>
              </a:extLst>
            </p:cNvPr>
            <p:cNvSpPr txBox="1"/>
            <p:nvPr/>
          </p:nvSpPr>
          <p:spPr>
            <a:xfrm>
              <a:off x="624225" y="4634585"/>
              <a:ext cx="1279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Helvetica" pitchFamily="2" charset="0"/>
                </a:rPr>
                <a:t> *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84FD04E-7034-51EB-BCAA-ABD66C80EF54}"/>
              </a:ext>
            </a:extLst>
          </p:cNvPr>
          <p:cNvGrpSpPr/>
          <p:nvPr/>
        </p:nvGrpSpPr>
        <p:grpSpPr>
          <a:xfrm>
            <a:off x="6547339" y="10908142"/>
            <a:ext cx="1003419" cy="1457801"/>
            <a:chOff x="6608998" y="10808481"/>
            <a:chExt cx="1003419" cy="1457801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6FB7E690-4C09-C42A-7464-EA6D578B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6677" r="19615"/>
            <a:stretch/>
          </p:blipFill>
          <p:spPr>
            <a:xfrm>
              <a:off x="6678924" y="10808481"/>
              <a:ext cx="933493" cy="1457801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80EEC39-CFEE-B629-879C-D60ED3FD348F}"/>
                </a:ext>
              </a:extLst>
            </p:cNvPr>
            <p:cNvSpPr/>
            <p:nvPr/>
          </p:nvSpPr>
          <p:spPr>
            <a:xfrm>
              <a:off x="6608998" y="11048809"/>
              <a:ext cx="249125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C230D9D1-4B08-E236-8AB0-8E2B7BEB3FB8}"/>
              </a:ext>
            </a:extLst>
          </p:cNvPr>
          <p:cNvSpPr txBox="1"/>
          <p:nvPr/>
        </p:nvSpPr>
        <p:spPr>
          <a:xfrm>
            <a:off x="7328053" y="103357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B249ED-AD38-027A-25F1-0A3DD7D38B2B}"/>
              </a:ext>
            </a:extLst>
          </p:cNvPr>
          <p:cNvSpPr txBox="1"/>
          <p:nvPr/>
        </p:nvSpPr>
        <p:spPr>
          <a:xfrm>
            <a:off x="8077240" y="1032569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Amy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96E21B0-172E-BC63-5848-F1EAD17B0E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28" r="69001" b="70235"/>
          <a:stretch/>
        </p:blipFill>
        <p:spPr>
          <a:xfrm>
            <a:off x="2906201" y="4609559"/>
            <a:ext cx="649949" cy="523052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1FF295C3-61E4-7964-F74D-4F1417C24A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7380" y="4316039"/>
            <a:ext cx="660413" cy="58703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B5B34C4B-50AB-A4C2-DE7A-821FB919A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860" y="4633477"/>
            <a:ext cx="598187" cy="485242"/>
          </a:xfrm>
          <a:prstGeom prst="rect">
            <a:avLst/>
          </a:prstGeom>
        </p:spPr>
      </p:pic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784C3413-1F6D-C6BB-249B-026E1CF272ED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3296754" y="3559851"/>
            <a:ext cx="496208" cy="73840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ACB4D0D6-B648-0BC6-E837-693FC1D20C3C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190195" y="4529085"/>
            <a:ext cx="106559" cy="30030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0C957395-8EFD-CE29-C37C-053DFDB24E73}"/>
              </a:ext>
            </a:extLst>
          </p:cNvPr>
          <p:cNvSpPr txBox="1"/>
          <p:nvPr/>
        </p:nvSpPr>
        <p:spPr>
          <a:xfrm>
            <a:off x="2942330" y="4298253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Anterior SII</a:t>
            </a:r>
          </a:p>
        </p:txBody>
      </p: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A769B993-5DC1-D45B-51DE-9316A58F27DF}"/>
              </a:ext>
            </a:extLst>
          </p:cNvPr>
          <p:cNvCxnSpPr>
            <a:cxnSpLocks/>
          </p:cNvCxnSpPr>
          <p:nvPr/>
        </p:nvCxnSpPr>
        <p:spPr>
          <a:xfrm flipV="1">
            <a:off x="3610107" y="4379578"/>
            <a:ext cx="482123" cy="14950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20EDF33B-E294-07AB-7C0C-CC3BD4641FA2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4191480" y="4617183"/>
            <a:ext cx="265457" cy="26376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E1BD1948-D16B-0713-2565-00DCA07411BA}"/>
              </a:ext>
            </a:extLst>
          </p:cNvPr>
          <p:cNvSpPr txBox="1"/>
          <p:nvPr/>
        </p:nvSpPr>
        <p:spPr>
          <a:xfrm>
            <a:off x="4056025" y="424785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900" dirty="0">
                <a:latin typeface="+mj-lt"/>
              </a:rPr>
              <a:t>Dorsomedial </a:t>
            </a:r>
          </a:p>
          <a:p>
            <a:pPr algn="ctr"/>
            <a:r>
              <a:rPr lang="en-AU" sz="900" dirty="0">
                <a:latin typeface="+mj-lt"/>
              </a:rPr>
              <a:t>PFC</a:t>
            </a: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34137F92-4C54-60FA-F285-EF3DC0B99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4816" y="1664523"/>
            <a:ext cx="8790074" cy="4365137"/>
          </a:xfrm>
          <a:prstGeom prst="rect">
            <a:avLst/>
          </a:prstGeom>
        </p:spPr>
      </p:pic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061F582D-F1CA-0F33-3A87-5B953F5929A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777780" y="3484519"/>
            <a:ext cx="75632" cy="72514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8C9A8CE5-425E-0940-93E3-AE0640552126}"/>
              </a:ext>
            </a:extLst>
          </p:cNvPr>
          <p:cNvSpPr txBox="1"/>
          <p:nvPr/>
        </p:nvSpPr>
        <p:spPr>
          <a:xfrm>
            <a:off x="7699363" y="4209666"/>
            <a:ext cx="3080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A1</a:t>
            </a:r>
          </a:p>
        </p:txBody>
      </p: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EE0DB6E5-96C4-19C6-B460-FA9E83802279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508415" y="4325082"/>
            <a:ext cx="190948" cy="50431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3921FB47-FB49-4022-DA01-2141EAA8481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7853412" y="4440498"/>
            <a:ext cx="141590" cy="37404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28E76409-34BF-7C56-F598-C710BB5A67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0960"/>
          <a:stretch/>
        </p:blipFill>
        <p:spPr>
          <a:xfrm>
            <a:off x="8518836" y="4505563"/>
            <a:ext cx="703386" cy="658672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09371166-279F-8783-E732-8EEAFF3AE8D1}"/>
              </a:ext>
            </a:extLst>
          </p:cNvPr>
          <p:cNvSpPr txBox="1"/>
          <p:nvPr/>
        </p:nvSpPr>
        <p:spPr>
          <a:xfrm>
            <a:off x="8182949" y="4881258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PCC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F3365382-40B1-C324-CF03-1B96CC326107}"/>
              </a:ext>
            </a:extLst>
          </p:cNvPr>
          <p:cNvCxnSpPr>
            <a:cxnSpLocks/>
          </p:cNvCxnSpPr>
          <p:nvPr/>
        </p:nvCxnSpPr>
        <p:spPr>
          <a:xfrm flipH="1">
            <a:off x="8512800" y="4735064"/>
            <a:ext cx="373787" cy="2554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feld 161">
            <a:extLst>
              <a:ext uri="{FF2B5EF4-FFF2-40B4-BE49-F238E27FC236}">
                <a16:creationId xmlns:a16="http://schemas.microsoft.com/office/drawing/2014/main" id="{351E4FF4-4684-CC8E-B6E9-50F00DC821B2}"/>
              </a:ext>
            </a:extLst>
          </p:cNvPr>
          <p:cNvSpPr txBox="1"/>
          <p:nvPr/>
        </p:nvSpPr>
        <p:spPr>
          <a:xfrm>
            <a:off x="8470400" y="3914355"/>
            <a:ext cx="332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latin typeface="+mj-lt"/>
              </a:rPr>
              <a:t> V1</a:t>
            </a:r>
          </a:p>
        </p:txBody>
      </p: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CA326C80-7540-9D46-E5A3-1755055EB287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8352071" y="4145187"/>
            <a:ext cx="284400" cy="5746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90FF3CEA-54E5-6EA6-E635-A132726941C8}"/>
              </a:ext>
            </a:extLst>
          </p:cNvPr>
          <p:cNvSpPr txBox="1"/>
          <p:nvPr/>
        </p:nvSpPr>
        <p:spPr>
          <a:xfrm rot="16200000">
            <a:off x="4049523" y="787697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02B6BC74-D3E1-405E-ACF5-3A896E220439}"/>
              </a:ext>
            </a:extLst>
          </p:cNvPr>
          <p:cNvSpPr txBox="1"/>
          <p:nvPr/>
        </p:nvSpPr>
        <p:spPr>
          <a:xfrm rot="16200000">
            <a:off x="8585673" y="7882864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4B4265CF-D90E-524F-E8BB-6AFA69E45CF2}"/>
              </a:ext>
            </a:extLst>
          </p:cNvPr>
          <p:cNvSpPr txBox="1"/>
          <p:nvPr/>
        </p:nvSpPr>
        <p:spPr>
          <a:xfrm rot="16200000">
            <a:off x="8510044" y="10848412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574A2503-4C41-E515-E262-9F797D452FEB}"/>
              </a:ext>
            </a:extLst>
          </p:cNvPr>
          <p:cNvSpPr txBox="1"/>
          <p:nvPr/>
        </p:nvSpPr>
        <p:spPr>
          <a:xfrm rot="16200000">
            <a:off x="3835246" y="3295802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6C87CEF-5573-2591-6F42-480EDAB97C13}"/>
              </a:ext>
            </a:extLst>
          </p:cNvPr>
          <p:cNvSpPr/>
          <p:nvPr/>
        </p:nvSpPr>
        <p:spPr>
          <a:xfrm>
            <a:off x="5089462" y="12004406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62D123C0-4B1C-8187-9BCE-BD3B46F7C784}"/>
              </a:ext>
            </a:extLst>
          </p:cNvPr>
          <p:cNvSpPr/>
          <p:nvPr/>
        </p:nvSpPr>
        <p:spPr>
          <a:xfrm>
            <a:off x="5913068" y="11098408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0B5A2A11-C42F-5ADB-1FED-A4F41FC235E4}"/>
              </a:ext>
            </a:extLst>
          </p:cNvPr>
          <p:cNvSpPr/>
          <p:nvPr/>
        </p:nvSpPr>
        <p:spPr>
          <a:xfrm>
            <a:off x="6979445" y="12011722"/>
            <a:ext cx="697053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B5A05552-BDE3-F7F9-AB7C-1C637B52DECF}"/>
              </a:ext>
            </a:extLst>
          </p:cNvPr>
          <p:cNvSpPr/>
          <p:nvPr/>
        </p:nvSpPr>
        <p:spPr>
          <a:xfrm>
            <a:off x="8338967" y="12063081"/>
            <a:ext cx="697053" cy="1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2BB48BED-C5E0-F601-9FC5-55F04EF5F6AE}"/>
              </a:ext>
            </a:extLst>
          </p:cNvPr>
          <p:cNvSpPr/>
          <p:nvPr/>
        </p:nvSpPr>
        <p:spPr>
          <a:xfrm>
            <a:off x="7599020" y="11009454"/>
            <a:ext cx="547483" cy="120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B12D5DA2-D687-49B9-E9B9-0941969932CD}"/>
              </a:ext>
            </a:extLst>
          </p:cNvPr>
          <p:cNvSpPr/>
          <p:nvPr/>
        </p:nvSpPr>
        <p:spPr>
          <a:xfrm>
            <a:off x="6288106" y="11853977"/>
            <a:ext cx="547483" cy="28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CB692B33-24C3-45B9-4F16-42975CEA2501}"/>
              </a:ext>
            </a:extLst>
          </p:cNvPr>
          <p:cNvSpPr/>
          <p:nvPr/>
        </p:nvSpPr>
        <p:spPr>
          <a:xfrm>
            <a:off x="4804453" y="10849076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1" name="Grafik 230">
            <a:extLst>
              <a:ext uri="{FF2B5EF4-FFF2-40B4-BE49-F238E27FC236}">
                <a16:creationId xmlns:a16="http://schemas.microsoft.com/office/drawing/2014/main" id="{7BB21019-0D28-70AC-5E63-E1339B1EB7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616" y="13873258"/>
            <a:ext cx="11484740" cy="2617452"/>
          </a:xfrm>
          <a:prstGeom prst="rect">
            <a:avLst/>
          </a:prstGeom>
        </p:spPr>
      </p:pic>
      <p:sp>
        <p:nvSpPr>
          <p:cNvPr id="233" name="Rechteck 232">
            <a:extLst>
              <a:ext uri="{FF2B5EF4-FFF2-40B4-BE49-F238E27FC236}">
                <a16:creationId xmlns:a16="http://schemas.microsoft.com/office/drawing/2014/main" id="{FC3C258D-86D5-1C4A-667F-3BD0B60EC90E}"/>
              </a:ext>
            </a:extLst>
          </p:cNvPr>
          <p:cNvSpPr/>
          <p:nvPr/>
        </p:nvSpPr>
        <p:spPr>
          <a:xfrm>
            <a:off x="4576954" y="11619347"/>
            <a:ext cx="299609" cy="32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E5E9B3E0-4962-E96F-A985-EF43FE447B93}"/>
              </a:ext>
            </a:extLst>
          </p:cNvPr>
          <p:cNvSpPr txBox="1"/>
          <p:nvPr/>
        </p:nvSpPr>
        <p:spPr>
          <a:xfrm>
            <a:off x="4444888" y="11529320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vLPFC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B5FDAC58-21CB-B80E-2C11-2596DE77F3A6}"/>
              </a:ext>
            </a:extLst>
          </p:cNvPr>
          <p:cNvSpPr txBox="1"/>
          <p:nvPr/>
        </p:nvSpPr>
        <p:spPr>
          <a:xfrm>
            <a:off x="4539761" y="11681805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OFC</a:t>
            </a:r>
          </a:p>
        </p:txBody>
      </p:sp>
      <p:sp>
        <p:nvSpPr>
          <p:cNvPr id="235" name="Rechteck 234">
            <a:extLst>
              <a:ext uri="{FF2B5EF4-FFF2-40B4-BE49-F238E27FC236}">
                <a16:creationId xmlns:a16="http://schemas.microsoft.com/office/drawing/2014/main" id="{6AA9C25C-DEC3-1777-C9FD-44CB2B42815D}"/>
              </a:ext>
            </a:extLst>
          </p:cNvPr>
          <p:cNvSpPr/>
          <p:nvPr/>
        </p:nvSpPr>
        <p:spPr>
          <a:xfrm>
            <a:off x="7443208" y="11475463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6" name="Rechteck 235">
            <a:extLst>
              <a:ext uri="{FF2B5EF4-FFF2-40B4-BE49-F238E27FC236}">
                <a16:creationId xmlns:a16="http://schemas.microsoft.com/office/drawing/2014/main" id="{10C0FE0A-0D79-D5CD-2117-FAFBBE9E1DEB}"/>
              </a:ext>
            </a:extLst>
          </p:cNvPr>
          <p:cNvSpPr/>
          <p:nvPr/>
        </p:nvSpPr>
        <p:spPr>
          <a:xfrm>
            <a:off x="7988235" y="10920260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30012566-1078-5312-7D96-3589E726198D}"/>
              </a:ext>
            </a:extLst>
          </p:cNvPr>
          <p:cNvSpPr txBox="1"/>
          <p:nvPr/>
        </p:nvSpPr>
        <p:spPr>
          <a:xfrm>
            <a:off x="7859717" y="10918399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hteck 237">
            <a:extLst>
              <a:ext uri="{FF2B5EF4-FFF2-40B4-BE49-F238E27FC236}">
                <a16:creationId xmlns:a16="http://schemas.microsoft.com/office/drawing/2014/main" id="{F6E2B775-6E14-FFD9-6DFA-CAF0388D0C3C}"/>
              </a:ext>
            </a:extLst>
          </p:cNvPr>
          <p:cNvSpPr/>
          <p:nvPr/>
        </p:nvSpPr>
        <p:spPr>
          <a:xfrm>
            <a:off x="7915404" y="11843704"/>
            <a:ext cx="299609" cy="2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C3068414-B85F-1019-3540-6DD508668C65}"/>
              </a:ext>
            </a:extLst>
          </p:cNvPr>
          <p:cNvSpPr/>
          <p:nvPr/>
        </p:nvSpPr>
        <p:spPr>
          <a:xfrm>
            <a:off x="7751420" y="11161854"/>
            <a:ext cx="395083" cy="16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3E18533-0FA1-2D01-F6D6-E5F75E363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8" r="90442"/>
          <a:stretch/>
        </p:blipFill>
        <p:spPr>
          <a:xfrm>
            <a:off x="9154966" y="2831870"/>
            <a:ext cx="289756" cy="2300741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25C761A4-E357-6DAA-AB05-ACE8946C7B6B}"/>
              </a:ext>
            </a:extLst>
          </p:cNvPr>
          <p:cNvSpPr txBox="1"/>
          <p:nvPr/>
        </p:nvSpPr>
        <p:spPr>
          <a:xfrm rot="16200000">
            <a:off x="8251512" y="3277252"/>
            <a:ext cx="1742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Helvetica Light" panose="020B0403020202020204" pitchFamily="34" charset="0"/>
                <a:cs typeface="Arial" panose="020B0604020202020204" pitchFamily="34" charset="0"/>
              </a:rPr>
              <a:t>Pattern expression </a:t>
            </a:r>
          </a:p>
        </p:txBody>
      </p:sp>
    </p:spTree>
    <p:extLst>
      <p:ext uri="{BB962C8B-B14F-4D97-AF65-F5344CB8AC3E}">
        <p14:creationId xmlns:p14="http://schemas.microsoft.com/office/powerpoint/2010/main" val="115016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2278</Words>
  <Application>Microsoft Macintosh PowerPoint</Application>
  <PresentationFormat>Benutzerdefiniert</PresentationFormat>
  <Paragraphs>921</Paragraphs>
  <Slides>36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Bai Jamjuree</vt:lpstr>
      <vt:lpstr>Calibri</vt:lpstr>
      <vt:lpstr>Calibri Light</vt:lpstr>
      <vt:lpstr>Consolas</vt:lpstr>
      <vt:lpstr>Helvetica</vt:lpstr>
      <vt:lpstr>Helvetica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alina.panzel@maxplanckschools.de</dc:creator>
  <cp:lastModifiedBy>alina.panzel@maxplanckschools.de</cp:lastModifiedBy>
  <cp:revision>31</cp:revision>
  <dcterms:created xsi:type="dcterms:W3CDTF">2024-08-26T14:32:58Z</dcterms:created>
  <dcterms:modified xsi:type="dcterms:W3CDTF">2025-09-30T12:56:48Z</dcterms:modified>
</cp:coreProperties>
</file>